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lvl1pPr>
    <a:lvl2pPr marL="0" marR="0" indent="34290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lvl2pPr>
    <a:lvl3pPr marL="0" marR="0" indent="68580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lvl3pPr>
    <a:lvl4pPr marL="0" marR="0" indent="102870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lvl4pPr>
    <a:lvl5pPr marL="0" marR="0" indent="137160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lvl5pPr>
    <a:lvl6pPr marL="0" marR="0" indent="171450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lvl6pPr>
    <a:lvl7pPr marL="0" marR="0" indent="205740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lvl7pPr>
    <a:lvl8pPr marL="0" marR="0" indent="240030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lvl8pPr>
    <a:lvl9pPr marL="0" marR="0" indent="274320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n">
        <a:font>
          <a:latin typeface="Times Roman"/>
          <a:ea typeface="Times Roman"/>
          <a:cs typeface="Times Roman"/>
        </a:font>
        <a:srgbClr val="000000"/>
      </a:tcTxStyle>
      <a:tcStyle>
        <a:tcBdr>
          <a:left>
            <a:ln w="38100" cap="flat">
              <a:solidFill>
                <a:srgbClr val="333333"/>
              </a:solidFill>
              <a:prstDash val="solid"/>
              <a:miter lim="400000"/>
            </a:ln>
          </a:left>
          <a:right>
            <a:ln w="38100" cap="flat">
              <a:solidFill>
                <a:srgbClr val="333333"/>
              </a:solidFill>
              <a:prstDash val="solid"/>
              <a:miter lim="400000"/>
            </a:ln>
          </a:right>
          <a:top>
            <a:ln w="38100" cap="flat">
              <a:solidFill>
                <a:srgbClr val="333333"/>
              </a:solidFill>
              <a:prstDash val="solid"/>
              <a:miter lim="400000"/>
            </a:ln>
          </a:top>
          <a:bottom>
            <a:ln w="38100" cap="flat">
              <a:solidFill>
                <a:srgbClr val="333333"/>
              </a:solidFill>
              <a:prstDash val="solid"/>
              <a:miter lim="400000"/>
            </a:ln>
          </a:bottom>
          <a:insideH>
            <a:ln w="38100" cap="flat">
              <a:solidFill>
                <a:srgbClr val="333333"/>
              </a:solidFill>
              <a:prstDash val="solid"/>
              <a:miter lim="400000"/>
            </a:ln>
          </a:insideH>
          <a:insideV>
            <a:ln w="38100" cap="flat">
              <a:solidFill>
                <a:srgbClr val="333333"/>
              </a:solidFill>
              <a:prstDash val="solid"/>
              <a:miter lim="400000"/>
            </a:ln>
          </a:insideV>
        </a:tcBdr>
        <a:fill>
          <a:noFill/>
        </a:fill>
      </a:tcStyle>
    </a:wholeTbl>
    <a:band2H>
      <a:tcTxStyle/>
      <a:tcStyle>
        <a:tcBdr/>
        <a:fill>
          <a:solidFill>
            <a:srgbClr val="998F72">
              <a:alpha val="40000"/>
            </a:srgbClr>
          </a:solidFill>
        </a:fill>
      </a:tcStyle>
    </a:band2H>
    <a:firstCol>
      <a:tcTxStyle b="off" i="on">
        <a:font>
          <a:latin typeface="Times Roman"/>
          <a:ea typeface="Times Roman"/>
          <a:cs typeface="Times Roman"/>
        </a:font>
        <a:srgbClr val="FFFFFF"/>
      </a:tcTxStyle>
      <a:tcStyle>
        <a:tcBdr>
          <a:left>
            <a:ln w="38100" cap="flat">
              <a:solidFill>
                <a:srgbClr val="333333"/>
              </a:solidFill>
              <a:prstDash val="solid"/>
              <a:miter lim="400000"/>
            </a:ln>
          </a:left>
          <a:right>
            <a:ln w="38100" cap="flat">
              <a:solidFill>
                <a:srgbClr val="333333"/>
              </a:solidFill>
              <a:prstDash val="solid"/>
              <a:miter lim="400000"/>
            </a:ln>
          </a:right>
          <a:top>
            <a:ln w="38100" cap="flat">
              <a:solidFill>
                <a:srgbClr val="333333"/>
              </a:solidFill>
              <a:prstDash val="solid"/>
              <a:miter lim="400000"/>
            </a:ln>
          </a:top>
          <a:bottom>
            <a:ln w="38100" cap="flat">
              <a:solidFill>
                <a:srgbClr val="333333"/>
              </a:solidFill>
              <a:prstDash val="solid"/>
              <a:miter lim="400000"/>
            </a:ln>
          </a:bottom>
          <a:insideH>
            <a:ln w="38100" cap="flat">
              <a:solidFill>
                <a:srgbClr val="333333"/>
              </a:solidFill>
              <a:prstDash val="solid"/>
              <a:miter lim="400000"/>
            </a:ln>
          </a:insideH>
          <a:insideV>
            <a:ln w="38100" cap="flat">
              <a:solidFill>
                <a:srgbClr val="333333"/>
              </a:solidFill>
              <a:prstDash val="solid"/>
              <a:miter lim="400000"/>
            </a:ln>
          </a:insideV>
        </a:tcBdr>
        <a:fill>
          <a:noFill/>
        </a:fill>
      </a:tcStyle>
    </a:firstCol>
    <a:lastRow>
      <a:tcTxStyle b="off" i="on">
        <a:font>
          <a:latin typeface="Times Roman"/>
          <a:ea typeface="Times Roman"/>
          <a:cs typeface="Times Roman"/>
        </a:font>
        <a:srgbClr val="FFFFFF"/>
      </a:tcTxStyle>
      <a:tcStyle>
        <a:tcBdr>
          <a:left>
            <a:ln w="38100" cap="flat">
              <a:solidFill>
                <a:srgbClr val="333333"/>
              </a:solidFill>
              <a:prstDash val="solid"/>
              <a:miter lim="400000"/>
            </a:ln>
          </a:left>
          <a:right>
            <a:ln w="38100" cap="flat">
              <a:solidFill>
                <a:srgbClr val="333333"/>
              </a:solidFill>
              <a:prstDash val="solid"/>
              <a:miter lim="400000"/>
            </a:ln>
          </a:right>
          <a:top>
            <a:ln w="38100" cap="flat">
              <a:solidFill>
                <a:srgbClr val="333333"/>
              </a:solidFill>
              <a:prstDash val="solid"/>
              <a:miter lim="400000"/>
            </a:ln>
          </a:top>
          <a:bottom>
            <a:ln w="38100" cap="flat">
              <a:solidFill>
                <a:srgbClr val="333333"/>
              </a:solidFill>
              <a:prstDash val="solid"/>
              <a:miter lim="400000"/>
            </a:ln>
          </a:bottom>
          <a:insideH>
            <a:ln w="38100" cap="flat">
              <a:solidFill>
                <a:srgbClr val="333333"/>
              </a:solidFill>
              <a:prstDash val="solid"/>
              <a:miter lim="400000"/>
            </a:ln>
          </a:insideH>
          <a:insideV>
            <a:ln w="38100" cap="flat">
              <a:solidFill>
                <a:srgbClr val="333333"/>
              </a:solidFill>
              <a:prstDash val="solid"/>
              <a:miter lim="400000"/>
            </a:ln>
          </a:insideV>
        </a:tcBdr>
        <a:fill>
          <a:noFill/>
        </a:fill>
      </a:tcStyle>
    </a:lastRow>
    <a:firstRow>
      <a:tcTxStyle b="off" i="on">
        <a:font>
          <a:latin typeface="Times Roman"/>
          <a:ea typeface="Times Roman"/>
          <a:cs typeface="Times Roman"/>
        </a:font>
        <a:srgbClr val="FFFFFF"/>
      </a:tcTxStyle>
      <a:tcStyle>
        <a:tcBdr>
          <a:left>
            <a:ln w="38100" cap="flat">
              <a:solidFill>
                <a:srgbClr val="333333"/>
              </a:solidFill>
              <a:prstDash val="solid"/>
              <a:miter lim="400000"/>
            </a:ln>
          </a:left>
          <a:right>
            <a:ln w="38100" cap="flat">
              <a:solidFill>
                <a:srgbClr val="333333"/>
              </a:solidFill>
              <a:prstDash val="solid"/>
              <a:miter lim="400000"/>
            </a:ln>
          </a:right>
          <a:top>
            <a:ln w="38100" cap="flat">
              <a:solidFill>
                <a:srgbClr val="333333"/>
              </a:solidFill>
              <a:prstDash val="solid"/>
              <a:miter lim="400000"/>
            </a:ln>
          </a:top>
          <a:bottom>
            <a:ln w="38100" cap="flat">
              <a:solidFill>
                <a:srgbClr val="333333"/>
              </a:solidFill>
              <a:prstDash val="solid"/>
              <a:miter lim="400000"/>
            </a:ln>
          </a:bottom>
          <a:insideH>
            <a:ln w="38100" cap="flat">
              <a:solidFill>
                <a:srgbClr val="333333"/>
              </a:solidFill>
              <a:prstDash val="solid"/>
              <a:miter lim="400000"/>
            </a:ln>
          </a:insideH>
          <a:insideV>
            <a:ln w="38100" cap="flat">
              <a:solidFill>
                <a:srgbClr val="333333"/>
              </a:solidFill>
              <a:prstDash val="solid"/>
              <a:miter lim="400000"/>
            </a:ln>
          </a:insideV>
        </a:tcBdr>
        <a:fill>
          <a:no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381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74" autoAdjust="0"/>
  </p:normalViewPr>
  <p:slideViewPr>
    <p:cSldViewPr snapToGrid="0">
      <p:cViewPr>
        <p:scale>
          <a:sx n="50" d="100"/>
          <a:sy n="50" d="100"/>
        </p:scale>
        <p:origin x="876"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Madhusudhan" userId="0b39b63d-97d2-416c-a0dd-10dec61b2c53" providerId="ADAL" clId="{549ECDF6-ADE3-462F-BFB7-60E61F9908CA}"/>
    <pc:docChg chg="delSld modSld">
      <pc:chgData name="K Madhusudhan" userId="0b39b63d-97d2-416c-a0dd-10dec61b2c53" providerId="ADAL" clId="{549ECDF6-ADE3-462F-BFB7-60E61F9908CA}" dt="2024-05-17T12:02:25.567" v="1" actId="47"/>
      <pc:docMkLst>
        <pc:docMk/>
      </pc:docMkLst>
      <pc:sldChg chg="modSp mod">
        <pc:chgData name="K Madhusudhan" userId="0b39b63d-97d2-416c-a0dd-10dec61b2c53" providerId="ADAL" clId="{549ECDF6-ADE3-462F-BFB7-60E61F9908CA}" dt="2024-05-13T09:48:31.396" v="0" actId="14100"/>
        <pc:sldMkLst>
          <pc:docMk/>
          <pc:sldMk cId="0" sldId="261"/>
        </pc:sldMkLst>
        <pc:picChg chg="mod">
          <ac:chgData name="K Madhusudhan" userId="0b39b63d-97d2-416c-a0dd-10dec61b2c53" providerId="ADAL" clId="{549ECDF6-ADE3-462F-BFB7-60E61F9908CA}" dt="2024-05-13T09:48:31.396" v="0" actId="14100"/>
          <ac:picMkLst>
            <pc:docMk/>
            <pc:sldMk cId="0" sldId="261"/>
            <ac:picMk id="117" creationId="{00000000-0000-0000-0000-000000000000}"/>
          </ac:picMkLst>
        </pc:picChg>
      </pc:sldChg>
      <pc:sldChg chg="del">
        <pc:chgData name="K Madhusudhan" userId="0b39b63d-97d2-416c-a0dd-10dec61b2c53" providerId="ADAL" clId="{549ECDF6-ADE3-462F-BFB7-60E61F9908CA}" dt="2024-05-17T12:02:25.567" v="1" actId="47"/>
        <pc:sldMkLst>
          <pc:docMk/>
          <pc:sldMk cId="0"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46100" latinLnBrk="0">
      <a:defRPr sz="2200">
        <a:latin typeface="Lucida Grande"/>
        <a:ea typeface="Lucida Grande"/>
        <a:cs typeface="Lucida Grande"/>
        <a:sym typeface="Lucida Grande"/>
      </a:defRPr>
    </a:lvl1pPr>
    <a:lvl2pPr indent="457200" defTabSz="546100" latinLnBrk="0">
      <a:defRPr sz="2200">
        <a:latin typeface="Lucida Grande"/>
        <a:ea typeface="Lucida Grande"/>
        <a:cs typeface="Lucida Grande"/>
        <a:sym typeface="Lucida Grande"/>
      </a:defRPr>
    </a:lvl2pPr>
    <a:lvl3pPr indent="914400" defTabSz="546100" latinLnBrk="0">
      <a:defRPr sz="2200">
        <a:latin typeface="Lucida Grande"/>
        <a:ea typeface="Lucida Grande"/>
        <a:cs typeface="Lucida Grande"/>
        <a:sym typeface="Lucida Grande"/>
      </a:defRPr>
    </a:lvl3pPr>
    <a:lvl4pPr indent="1371600" defTabSz="546100" latinLnBrk="0">
      <a:defRPr sz="2200">
        <a:latin typeface="Lucida Grande"/>
        <a:ea typeface="Lucida Grande"/>
        <a:cs typeface="Lucida Grande"/>
        <a:sym typeface="Lucida Grande"/>
      </a:defRPr>
    </a:lvl4pPr>
    <a:lvl5pPr indent="1828800" defTabSz="546100" latinLnBrk="0">
      <a:defRPr sz="2200">
        <a:latin typeface="Lucida Grande"/>
        <a:ea typeface="Lucida Grande"/>
        <a:cs typeface="Lucida Grande"/>
        <a:sym typeface="Lucida Grande"/>
      </a:defRPr>
    </a:lvl5pPr>
    <a:lvl6pPr indent="2286000" defTabSz="546100" latinLnBrk="0">
      <a:defRPr sz="2200">
        <a:latin typeface="Lucida Grande"/>
        <a:ea typeface="Lucida Grande"/>
        <a:cs typeface="Lucida Grande"/>
        <a:sym typeface="Lucida Grande"/>
      </a:defRPr>
    </a:lvl6pPr>
    <a:lvl7pPr indent="2743200" defTabSz="546100" latinLnBrk="0">
      <a:defRPr sz="2200">
        <a:latin typeface="Lucida Grande"/>
        <a:ea typeface="Lucida Grande"/>
        <a:cs typeface="Lucida Grande"/>
        <a:sym typeface="Lucida Grande"/>
      </a:defRPr>
    </a:lvl7pPr>
    <a:lvl8pPr indent="3200400" defTabSz="546100" latinLnBrk="0">
      <a:defRPr sz="2200">
        <a:latin typeface="Lucida Grande"/>
        <a:ea typeface="Lucida Grande"/>
        <a:cs typeface="Lucida Grande"/>
        <a:sym typeface="Lucida Grande"/>
      </a:defRPr>
    </a:lvl8pPr>
    <a:lvl9pPr indent="3657600" defTabSz="5461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381000" y="685800"/>
            <a:ext cx="6096000" cy="3429000"/>
          </a:xfrm>
          <a:prstGeom prst="rect">
            <a:avLst/>
          </a:prstGeom>
        </p:spPr>
        <p:txBody>
          <a:bodyPr/>
          <a:lstStyle/>
          <a:p>
            <a:endParaRPr/>
          </a:p>
        </p:txBody>
      </p:sp>
      <p:sp>
        <p:nvSpPr>
          <p:cNvPr id="54" name="Shape 54"/>
          <p:cNvSpPr>
            <a:spLocks noGrp="1"/>
          </p:cNvSpPr>
          <p:nvPr>
            <p:ph type="body" sz="quarter" idx="1"/>
          </p:nvPr>
        </p:nvSpPr>
        <p:spPr>
          <a:prstGeom prst="rect">
            <a:avLst/>
          </a:prstGeom>
        </p:spPr>
        <p:txBody>
          <a:bodyPr/>
          <a:lstStyle>
            <a:lvl1pPr>
              <a:defRPr sz="2000"/>
            </a:lvl1pPr>
          </a:lstStyle>
          <a:p>
            <a:r>
              <a:t>This video describes the ADT stack and provides several examples of its use.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pPr>
              <a:defRPr sz="2000"/>
            </a:pPr>
            <a:r>
              <a:t>LEt's put together a short implementation of our balance checker algorithm using a stack.</a:t>
            </a:r>
          </a:p>
          <a:p>
            <a:pPr>
              <a:defRPr sz="2000"/>
            </a:pPr>
            <a:endParaRPr/>
          </a:p>
          <a:p>
            <a:pPr>
              <a:defRPr sz="2000"/>
            </a:pPr>
            <a:r>
              <a:t>First we can write a short helper method that can validate whether or not delimiters are matching.  This short method, isPaired, compares its two parameters, expecting the first to be an open delimiter and the second to be a closing delimiter.  It then returns the result of or'ing together several pair tests.  If one of these tests are true, the the delimiters match.</a:t>
            </a:r>
          </a:p>
          <a:p>
            <a:pPr>
              <a:defRPr sz="2000"/>
            </a:pPr>
            <a:endParaRPr/>
          </a:p>
          <a:p>
            <a:pPr>
              <a:defRPr sz="2000"/>
            </a:pPr>
            <a:r>
              <a:t>@@ The method to implement our algorithm is the checkBalance method. The expression we are going to check is passed as the parameter - expression. </a:t>
            </a:r>
          </a:p>
          <a:p>
            <a:pPr>
              <a:defRPr sz="2000"/>
            </a:pPr>
            <a:endParaRPr/>
          </a:p>
          <a:p>
            <a:pPr>
              <a:defRPr sz="2000"/>
            </a:pPr>
            <a:r>
              <a:t> We begin by creating our stack - </a:t>
            </a:r>
            <a:r>
              <a:rPr b="1"/>
              <a:t>openDelimiterStack</a:t>
            </a:r>
            <a:r>
              <a:t> and initializing several important variables, among these are isBalanced which we use to hold the state of the expression. We can initialize it to true because at this point, no delimiters have been processed so the expression is balanced.</a:t>
            </a:r>
          </a:p>
          <a:p>
            <a:pPr>
              <a:defRPr sz="2000"/>
            </a:pPr>
            <a:endParaRPr/>
          </a:p>
          <a:p>
            <a:pPr>
              <a:defRPr sz="2000"/>
            </a:pPr>
            <a:r>
              <a:t>@@ Then we implement our algorithm inside the checkBalance method. We scan the expression as long as it is balanced and there are additional unscanned characters.</a:t>
            </a:r>
          </a:p>
          <a:p>
            <a:pPr>
              <a:defRPr sz="2000"/>
            </a:pPr>
            <a:endParaRPr/>
          </a:p>
          <a:p>
            <a:pPr>
              <a:defRPr sz="2000"/>
            </a:pPr>
            <a:r>
              <a:t>@@ With each character, we use a switch statement to check if</a:t>
            </a:r>
          </a:p>
          <a:p>
            <a:pPr>
              <a:defRPr sz="2000"/>
            </a:pPr>
            <a:endParaRPr/>
          </a:p>
          <a:p>
            <a:pPr>
              <a:defRPr sz="2000"/>
            </a:pPr>
            <a:r>
              <a:t>@@ it is an open delimiter.  If so, we push it on our stack.</a:t>
            </a:r>
          </a:p>
          <a:p>
            <a:pPr>
              <a:defRPr sz="2000"/>
            </a:pPr>
            <a:endParaRPr/>
          </a:p>
          <a:p>
            <a:pPr>
              <a:defRPr sz="2000"/>
            </a:pPr>
            <a:r>
              <a:t>@@ if it is a close delimiter, and the stack is empty, the expression is not balanced since there should have been a matching open delimiter on the stack.</a:t>
            </a:r>
          </a:p>
          <a:p>
            <a:pPr>
              <a:defRPr sz="2000"/>
            </a:pPr>
            <a:endParaRPr/>
          </a:p>
          <a:p>
            <a:pPr>
              <a:defRPr sz="2000"/>
            </a:pPr>
            <a:r>
              <a:t>@@ otherwise, we pop off the top delimiter from the stack and call the isPaired help method to see if it matches the current delimiter from the expression.  We set isBalanced to the boolean that is returned from this test.  If the test fails, isBalanced is false and we end the while loop scan.</a:t>
            </a:r>
          </a:p>
          <a:p>
            <a:pPr>
              <a:defRPr sz="2000"/>
            </a:pPr>
            <a:endParaRPr/>
          </a:p>
          <a:p>
            <a:pPr>
              <a:defRPr sz="2000"/>
            </a:pPr>
            <a:r>
              <a:t>@@ if the character is not a delimitier, we do the default switch which is nothing. After the switch, we increment index so that we examine the next character and repeat the loop.</a:t>
            </a:r>
          </a:p>
          <a:p>
            <a:pPr>
              <a:defRPr sz="2000"/>
            </a:pPr>
            <a:endParaRPr/>
          </a:p>
          <a:p>
            <a:pPr>
              <a:defRPr sz="2000"/>
            </a:pPr>
            <a:r>
              <a:t>@@ Once the expression has been scanned, if there are still delimiters in the stack, the expression is not balanced. If the stack is empty, then either is is balanced because we scanned the entire expression or it was found unbalanaced since a closed delimiter was found when the stack was empty.  In either case, isBalanced has already been correctly set so we can just return isBalanced and end the method.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pPr>
              <a:defRPr sz="1500"/>
            </a:pPr>
            <a:r>
              <a:t>In mathematics, an algebraic expression is composed of operands that are variables or constants and operators, such as + for addition  and * for multiplication.  We will use ^ to indicate exponentiation, with the warning that C++ has no operator for exponentiation;</a:t>
            </a:r>
          </a:p>
          <a:p>
            <a:pPr>
              <a:defRPr sz="1500"/>
            </a:pPr>
            <a:endParaRPr/>
          </a:p>
          <a:p>
            <a:pPr>
              <a:defRPr sz="1500"/>
            </a:pPr>
            <a:r>
              <a:t>When an algebraic expression has no parentheses, operations occur in a certain order. Exponentiations occur first; they take precedence over the other operations. Next, multiplications and divisions occur, and then additions and subtractions. </a:t>
            </a:r>
          </a:p>
          <a:p>
            <a:pPr>
              <a:defRPr sz="1500"/>
            </a:pPr>
            <a:endParaRPr/>
          </a:p>
          <a:p>
            <a:pPr>
              <a:defRPr sz="1500"/>
            </a:pPr>
            <a:r>
              <a:t>@@ For example, the expression</a:t>
            </a:r>
          </a:p>
          <a:p>
            <a:pPr>
              <a:defRPr sz="1500"/>
            </a:pPr>
            <a:r>
              <a:t>20 - 2 * 2 ^ 3</a:t>
            </a:r>
          </a:p>
          <a:p>
            <a:pPr>
              <a:defRPr sz="1500"/>
            </a:pPr>
            <a:r>
              <a:t>@@ evaluates as 20- 2* 8, </a:t>
            </a:r>
          </a:p>
          <a:p>
            <a:pPr>
              <a:defRPr sz="1500"/>
            </a:pPr>
            <a:endParaRPr/>
          </a:p>
          <a:p>
            <a:pPr>
              <a:defRPr sz="1500"/>
            </a:pPr>
            <a:r>
              <a:t>@@ then as 20- 16, </a:t>
            </a:r>
          </a:p>
          <a:p>
            <a:pPr>
              <a:defRPr sz="1500"/>
            </a:pPr>
            <a:endParaRPr/>
          </a:p>
          <a:p>
            <a:pPr>
              <a:defRPr sz="1500"/>
            </a:pPr>
            <a:r>
              <a:t>@@ and finally as 4.</a:t>
            </a:r>
          </a:p>
          <a:p>
            <a:pPr>
              <a:defRPr sz="1500"/>
            </a:pPr>
            <a:endParaRPr/>
          </a:p>
          <a:p>
            <a:pPr>
              <a:defRPr sz="1500"/>
            </a:pPr>
            <a:r>
              <a:t>@@ Operators generally have two operands, and so are called binary operators. For example, the + in 4 + 5 is a binary operator. </a:t>
            </a:r>
          </a:p>
          <a:p>
            <a:pPr>
              <a:defRPr sz="1500"/>
            </a:pPr>
            <a:endParaRPr/>
          </a:p>
          <a:p>
            <a:pPr>
              <a:defRPr sz="1500"/>
            </a:pPr>
            <a:r>
              <a:t>@@ The operators + and - can also be unary operators when they have one operand. For example, the minus sign in -6 is a unary operator.</a:t>
            </a:r>
          </a:p>
          <a:p>
            <a:pPr>
              <a:defRPr sz="1500"/>
            </a:pPr>
            <a:endParaRPr/>
          </a:p>
          <a:p>
            <a:pPr>
              <a:defRPr sz="1500"/>
            </a:pPr>
            <a:r>
              <a:t>@@ Ordinarily, we place a binary operator between its operands, as in 5 + 6. An expression in this familiar notation is called an infix expression. Other notations are possible. </a:t>
            </a:r>
          </a:p>
          <a:p>
            <a:pPr>
              <a:defRPr sz="1500"/>
            </a:pPr>
            <a:endParaRPr/>
          </a:p>
          <a:p>
            <a:pPr>
              <a:defRPr sz="1500"/>
            </a:pPr>
            <a:r>
              <a:t>@@ For example, you could write a binary operator before its two operands. Thus, 5 + 6 becomes + 5 6. This expression is called a prefix expression.  Here are the three expressions shown above, but in prefix notation.</a:t>
            </a:r>
          </a:p>
          <a:p>
            <a:pPr>
              <a:defRPr sz="1500"/>
            </a:pPr>
            <a:endParaRPr/>
          </a:p>
          <a:p>
            <a:pPr>
              <a:defRPr sz="1500"/>
            </a:pPr>
            <a:r>
              <a:t>@@ You could write a binary operator </a:t>
            </a:r>
            <a:r>
              <a:rPr b="1"/>
              <a:t>after</a:t>
            </a:r>
            <a:r>
              <a:t> its two operands, so 5 + 6 becomes 5 6 +. This expression is a postfix expression. Although infix expressions are more familiar to us, both prefix and postfix expressions are simpler to process because they do not use precedence rules or parentheses. </a:t>
            </a:r>
          </a:p>
          <a:p>
            <a:pPr>
              <a:defRPr sz="1500"/>
            </a:pPr>
            <a:endParaRPr/>
          </a:p>
          <a:p>
            <a:pPr>
              <a:defRPr sz="1500"/>
            </a:pPr>
            <a:r>
              <a:rPr b="1"/>
              <a:t>The precedence of an operator in either a prefix expression or a postfix expression is implied by the order</a:t>
            </a:r>
            <a:r>
              <a:t> in which the operators and operands occur in the expression. THis can make them easier to evaluate so let's look at converting  an infix expression to postfix form:</a:t>
            </a:r>
          </a:p>
          <a:p>
            <a:pPr>
              <a:defRPr sz="1500"/>
            </a:pPr>
            <a:endParaRPr/>
          </a:p>
          <a:p>
            <a:pPr>
              <a:defRPr sz="1500"/>
            </a:pPr>
            <a:r>
              <a:t>@@ we scan the infix expression from left to right. </a:t>
            </a:r>
          </a:p>
          <a:p>
            <a:pPr defTabSz="431800">
              <a:defRPr sz="1500"/>
            </a:pPr>
            <a:endParaRPr/>
          </a:p>
          <a:p>
            <a:pPr defTabSz="431800">
              <a:defRPr sz="1500"/>
            </a:pPr>
            <a:r>
              <a:t>@@ When we encounter an operand, we place it at the end of the new expression that we are creating. When converting, operands in an infix expression remain in the same order in the corresponding postfix expression. </a:t>
            </a:r>
          </a:p>
          <a:p>
            <a:pPr defTabSz="431800">
              <a:defRPr sz="1500"/>
            </a:pPr>
            <a:endParaRPr/>
          </a:p>
          <a:p>
            <a:pPr defTabSz="431800">
              <a:defRPr sz="1500"/>
            </a:pPr>
            <a:r>
              <a:t>@@ When we encounter an operator, we must save it until we determine where in the output expression it belongs. For example, to convert the infix expression 5 + 6, we append 5 to the initially empty output expression, save +, </a:t>
            </a:r>
          </a:p>
          <a:p>
            <a:pPr defTabSz="431800">
              <a:defRPr sz="1500"/>
            </a:pPr>
            <a:endParaRPr/>
          </a:p>
          <a:p>
            <a:pPr defTabSz="431800">
              <a:defRPr sz="1500"/>
            </a:pPr>
            <a:r>
              <a:t>@@ and append 6 to the output expression. </a:t>
            </a:r>
          </a:p>
          <a:p>
            <a:pPr defTabSz="431800">
              <a:defRPr sz="1500"/>
            </a:pPr>
            <a:br/>
            <a:r>
              <a:t>@@ We now need to retrieve the + and put it at the end of the output expression to get the postfix expression 5 6 +. </a:t>
            </a:r>
          </a:p>
          <a:p>
            <a:pPr defTabSz="431800">
              <a:defRPr sz="1500"/>
            </a:pPr>
            <a:endParaRPr/>
          </a:p>
          <a:p>
            <a:pPr defTabSz="431800">
              <a:defRPr sz="1500"/>
            </a:pPr>
            <a:r>
              <a:t>@@ Retrieving the operator saved most recently is easy if we have saved it in a stack. </a:t>
            </a:r>
            <a:br/>
            <a:endParaRPr/>
          </a:p>
          <a:p>
            <a:pPr defTabSz="431800">
              <a:defRPr sz="1500"/>
            </a:pPr>
            <a:r>
              <a:t>In this example, we saved the operator until we processed its second operand.In general, we hold the operator in a stack at least until we compare its precedence with that of the next operator.</a:t>
            </a:r>
          </a:p>
          <a:p>
            <a:pPr>
              <a:defRPr sz="1500"/>
            </a:pPr>
            <a:endParaRPr/>
          </a:p>
          <a:p>
            <a:pPr defTabSz="431800">
              <a:defRPr sz="1500"/>
            </a:pPr>
            <a:r>
              <a:t>@@ To convert the expression 5 + 6 * 7, </a:t>
            </a:r>
          </a:p>
          <a:p>
            <a:pPr defTabSz="431800">
              <a:defRPr sz="1500"/>
            </a:pPr>
            <a:endParaRPr/>
          </a:p>
          <a:p>
            <a:pPr defTabSz="431800">
              <a:defRPr sz="1500"/>
            </a:pPr>
            <a:r>
              <a:t>@@ we append 5 to the output expression, push + onto a stack, and then append 6 to the output. </a:t>
            </a:r>
          </a:p>
          <a:p>
            <a:pPr defTabSz="431800">
              <a:defRPr sz="1500"/>
            </a:pPr>
            <a:endParaRPr/>
          </a:p>
          <a:p>
            <a:pPr defTabSz="431800">
              <a:defRPr sz="1500"/>
            </a:pPr>
            <a:r>
              <a:t>What we do now depends on the relative precedences of the next operator, *, and the + at the top of the stack. Since * has a greater precedence than +, 6 is not the addition’s second operand. </a:t>
            </a:r>
          </a:p>
          <a:p>
            <a:pPr defTabSz="431800">
              <a:defRPr sz="1500"/>
            </a:pPr>
            <a:endParaRPr/>
          </a:p>
          <a:p>
            <a:pPr defTabSz="431800">
              <a:defRPr sz="1500"/>
            </a:pPr>
            <a:r>
              <a:t>Instead, the addition waits for the result of the multiplication. </a:t>
            </a:r>
          </a:p>
          <a:p>
            <a:pPr defTabSz="431800">
              <a:defRPr sz="1500"/>
            </a:pPr>
            <a:endParaRPr/>
          </a:p>
          <a:p>
            <a:pPr defTabSz="431800">
              <a:defRPr sz="1500"/>
            </a:pPr>
            <a:r>
              <a:t>@@ Thus, we push * onto the stack and append 7 to the output expression. </a:t>
            </a:r>
          </a:p>
          <a:p>
            <a:pPr defTabSz="431800">
              <a:defRPr sz="1500"/>
            </a:pPr>
            <a:endParaRPr/>
          </a:p>
          <a:p>
            <a:pPr defTabSz="431800">
              <a:defRPr sz="1500"/>
            </a:pPr>
            <a:r>
              <a:t>@@ Having reached the end of the input expression, we now pop each operator from the stack and append it to the end of the out- put expression, getting the postfix expression 5 6 7 * +. </a:t>
            </a:r>
          </a:p>
          <a:p>
            <a:pPr defTabSz="431800">
              <a:defRPr sz="1500"/>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pPr defTabSz="431800">
              <a:defRPr sz="1600">
                <a:latin typeface="Helvetica"/>
                <a:ea typeface="Helvetica"/>
                <a:cs typeface="Helvetica"/>
                <a:sym typeface="Helvetica"/>
              </a:defRPr>
            </a:pPr>
            <a:r>
              <a:t>We can use a stack to help us process the postfix expression we just created.</a:t>
            </a:r>
          </a:p>
          <a:p>
            <a:pPr defTabSz="431800">
              <a:defRPr sz="1600">
                <a:latin typeface="Helvetica"/>
                <a:ea typeface="Helvetica"/>
                <a:cs typeface="Helvetica"/>
                <a:sym typeface="Helvetica"/>
              </a:defRPr>
            </a:pPr>
            <a:endParaRPr/>
          </a:p>
          <a:p>
            <a:pPr defTabSz="431800">
              <a:defRPr sz="1600">
                <a:latin typeface="Helvetica"/>
                <a:ea typeface="Helvetica"/>
                <a:cs typeface="Helvetica"/>
                <a:sym typeface="Helvetica"/>
              </a:defRPr>
            </a:pPr>
            <a:r>
              <a:t>Evaluating a postfix expression requires no rules of operator precedence, since the order of its operators and operands dictates the order of the operations. Additionally, a postfix expression contains no parentheses to complicate the evaluation.</a:t>
            </a:r>
          </a:p>
          <a:p>
            <a:pPr defTabSz="431800">
              <a:defRPr sz="1600">
                <a:latin typeface="Helvetica"/>
                <a:ea typeface="Helvetica"/>
                <a:cs typeface="Helvetica"/>
                <a:sym typeface="Helvetica"/>
              </a:defRPr>
            </a:pPr>
            <a:endParaRPr/>
          </a:p>
          <a:p>
            <a:pPr defTabSz="431800">
              <a:defRPr sz="1600">
                <a:latin typeface="Helvetica"/>
                <a:ea typeface="Helvetica"/>
                <a:cs typeface="Helvetica"/>
                <a:sym typeface="Helvetica"/>
              </a:defRPr>
            </a:pPr>
            <a:r>
              <a:t>@@ As we scan the postfix expression, we must save operands until we find the operators that apply to them. </a:t>
            </a:r>
          </a:p>
          <a:p>
            <a:pPr defTabSz="431800">
              <a:defRPr sz="1600">
                <a:latin typeface="Helvetica"/>
                <a:ea typeface="Helvetica"/>
                <a:cs typeface="Helvetica"/>
                <a:sym typeface="Helvetica"/>
              </a:defRPr>
            </a:pPr>
            <a:endParaRPr/>
          </a:p>
          <a:p>
            <a:pPr defTabSz="431800">
              <a:defRPr sz="1600">
                <a:latin typeface="Helvetica"/>
                <a:ea typeface="Helvetica"/>
                <a:cs typeface="Helvetica"/>
                <a:sym typeface="Helvetica"/>
              </a:defRPr>
            </a:pPr>
            <a:r>
              <a:t>@@ For example, to evaluate our current postfix expression, we save each operand by pushing it onto out operandStack.</a:t>
            </a:r>
          </a:p>
          <a:p>
            <a:pPr defTabSz="431800">
              <a:defRPr sz="1600">
                <a:latin typeface="Helvetica"/>
                <a:ea typeface="Helvetica"/>
                <a:cs typeface="Helvetica"/>
                <a:sym typeface="Helvetica"/>
              </a:defRPr>
            </a:pPr>
            <a:endParaRPr/>
          </a:p>
          <a:p>
            <a:pPr defTabSz="431800">
              <a:defRPr sz="1600">
                <a:latin typeface="Helvetica"/>
                <a:ea typeface="Helvetica"/>
                <a:cs typeface="Helvetica"/>
                <a:sym typeface="Helvetica"/>
              </a:defRPr>
            </a:pPr>
            <a:r>
              <a:t>@@ When we come to an operator, we pop two values from the stack to serve as operands.</a:t>
            </a:r>
          </a:p>
          <a:p>
            <a:pPr defTabSz="431800">
              <a:defRPr sz="1600">
                <a:latin typeface="Helvetica"/>
                <a:ea typeface="Helvetica"/>
                <a:cs typeface="Helvetica"/>
                <a:sym typeface="Helvetica"/>
              </a:defRPr>
            </a:pPr>
            <a:endParaRPr/>
          </a:p>
          <a:p>
            <a:pPr defTabSz="431800">
              <a:defRPr sz="1600">
                <a:latin typeface="Helvetica"/>
                <a:ea typeface="Helvetica"/>
                <a:cs typeface="Helvetica"/>
                <a:sym typeface="Helvetica"/>
              </a:defRPr>
            </a:pPr>
            <a:r>
              <a:t>@@ After evaluating the expression, we push the result back onto the stack.</a:t>
            </a:r>
          </a:p>
          <a:p>
            <a:pPr defTabSz="431800">
              <a:defRPr sz="1600">
                <a:latin typeface="Helvetica"/>
                <a:ea typeface="Helvetica"/>
                <a:cs typeface="Helvetica"/>
                <a:sym typeface="Helvetica"/>
              </a:defRPr>
            </a:pPr>
            <a:endParaRPr/>
          </a:p>
          <a:p>
            <a:pPr defTabSz="431800">
              <a:defRPr sz="1600">
                <a:latin typeface="Helvetica"/>
                <a:ea typeface="Helvetica"/>
                <a:cs typeface="Helvetica"/>
                <a:sym typeface="Helvetica"/>
              </a:defRPr>
            </a:pPr>
            <a:r>
              <a:t>@@ We then continue this simple algorithm until there are no characters remaining in the postfix expression.</a:t>
            </a:r>
          </a:p>
          <a:p>
            <a:pPr defTabSz="431800">
              <a:defRPr sz="1600">
                <a:latin typeface="Helvetica"/>
                <a:ea typeface="Helvetica"/>
                <a:cs typeface="Helvetica"/>
                <a:sym typeface="Helvetica"/>
              </a:defRPr>
            </a:pPr>
            <a:endParaRPr/>
          </a:p>
          <a:p>
            <a:pPr defTabSz="431800">
              <a:defRPr sz="1600">
                <a:latin typeface="Helvetica"/>
                <a:ea typeface="Helvetica"/>
                <a:cs typeface="Helvetica"/>
                <a:sym typeface="Helvetica"/>
              </a:defRPr>
            </a:pPr>
            <a:r>
              <a:t>At that point we have the postfix expression and have our result.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xfrm>
            <a:off x="381000" y="685800"/>
            <a:ext cx="6096000" cy="3429000"/>
          </a:xfrm>
          <a:prstGeom prst="rect">
            <a:avLst/>
          </a:prstGeom>
        </p:spPr>
        <p:txBody>
          <a:bodyPr/>
          <a:lstStyle/>
          <a:p>
            <a:endParaRPr/>
          </a:p>
        </p:txBody>
      </p:sp>
      <p:sp>
        <p:nvSpPr>
          <p:cNvPr id="72" name="Shape 72"/>
          <p:cNvSpPr>
            <a:spLocks noGrp="1"/>
          </p:cNvSpPr>
          <p:nvPr>
            <p:ph type="body" sz="quarter" idx="1"/>
          </p:nvPr>
        </p:nvSpPr>
        <p:spPr>
          <a:prstGeom prst="rect">
            <a:avLst/>
          </a:prstGeom>
        </p:spPr>
        <p:txBody>
          <a:bodyPr/>
          <a:lstStyle/>
          <a:p>
            <a:pPr>
              <a:defRPr sz="2000"/>
            </a:pPr>
            <a:r>
              <a:t>This video describes the ADT stack and provides several examples of its use.</a:t>
            </a:r>
          </a:p>
          <a:p>
            <a:pPr>
              <a:defRPr sz="2000"/>
            </a:pPr>
            <a:endParaRPr/>
          </a:p>
          <a:p>
            <a:pPr>
              <a:defRPr sz="2000"/>
            </a:pPr>
            <a:r>
              <a:t>In everyday life, a stack is a familiar thing. You might see a stack of books on your desk, a stack of dishes in the cafeteria, a stack of towels in the linen closet, or a stack of boxes in the attic. When you add an item to a stack, you place it on top of the stack. When you remove an item, you take the topmost one. This topmost item is the last one that was added to the stack. So when you remove an item, you remove the item added most recently. That is, the last item added to the stack is the first one removed.</a:t>
            </a:r>
          </a:p>
          <a:p>
            <a:pPr>
              <a:defRPr sz="2000"/>
            </a:pPr>
            <a:endParaRPr/>
          </a:p>
          <a:p>
            <a:pPr>
              <a:defRPr sz="2000"/>
            </a:pPr>
            <a:r>
              <a:t>In spite of our examples of a stack, everyday life usually does not follow this last-in, first-out, or LIFO, behavior. Although the employee hired most recently is often the first one fired during a layoff, we live in a first-come, first-served society. In the computer science world, however, last-in, first-out is exactly the behavior required by many important algorithms. These algorithms often use the abstract data type stack, which is an ADT that exhibits a last-in, first-out behavior. For example, a compiler uses a stack to interpret the meaning of an algebraic expression, and a run-time environment uses a stack when executing a recursive method.</a:t>
            </a:r>
          </a:p>
          <a:p>
            <a:pPr>
              <a:defRPr sz="2000"/>
            </a:pPr>
            <a:endParaRPr/>
          </a:p>
          <a:p>
            <a:pPr>
              <a:defRPr sz="2000"/>
            </a:pPr>
            <a:r>
              <a:t>@@ The ADT stack organizes its entries according to the order in which they were added. All additions are to one end of the stack called the top. The top entry— that is, the entry at the top— is thus the newest item among the items currently in a stack. </a:t>
            </a:r>
          </a:p>
          <a:p>
            <a:pPr>
              <a:defRPr sz="2000"/>
            </a:pPr>
            <a:endParaRPr/>
          </a:p>
          <a:p>
            <a:pPr>
              <a:defRPr sz="2000"/>
            </a:pPr>
            <a:r>
              <a:t>The stack restricts access to its entries. A client can look at or remove only the top entry. </a:t>
            </a:r>
          </a:p>
          <a:p>
            <a:pPr>
              <a:defRPr sz="2000"/>
            </a:pPr>
            <a:endParaRPr/>
          </a:p>
          <a:p>
            <a:pPr>
              <a:defRPr sz="2000"/>
            </a:pPr>
            <a:r>
              <a:t>@@ The only way to look at an entry that is not at the top of the stack is to repeatedly remove items from the stack until the desired item reaches the top. If you were to remove all of a stack’s entries, one by one, you would get them in reverse chronological order, beginning with the most recent and ending with the first item added to the stack.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381000" y="685800"/>
            <a:ext cx="6096000" cy="3429000"/>
          </a:xfrm>
          <a:prstGeom prst="rect">
            <a:avLst/>
          </a:prstGeom>
        </p:spPr>
        <p:txBody>
          <a:bodyPr/>
          <a:lstStyle/>
          <a:p>
            <a:endParaRPr/>
          </a:p>
        </p:txBody>
      </p:sp>
      <p:sp>
        <p:nvSpPr>
          <p:cNvPr id="90" name="Shape 90"/>
          <p:cNvSpPr>
            <a:spLocks noGrp="1"/>
          </p:cNvSpPr>
          <p:nvPr>
            <p:ph type="body" sz="quarter" idx="1"/>
          </p:nvPr>
        </p:nvSpPr>
        <p:spPr>
          <a:prstGeom prst="rect">
            <a:avLst/>
          </a:prstGeom>
        </p:spPr>
        <p:txBody>
          <a:bodyPr/>
          <a:lstStyle/>
          <a:p>
            <a:pPr defTabSz="431800">
              <a:defRPr sz="2000"/>
            </a:pPr>
            <a:r>
              <a:t>Let's look at the specifications of the ADT Stack - A stack is a collection of objects in reverse chronological order and having the same data type</a:t>
            </a:r>
          </a:p>
          <a:p>
            <a:pPr defTabSz="431800">
              <a:defRPr sz="2000"/>
            </a:pPr>
            <a:endParaRPr/>
          </a:p>
          <a:p>
            <a:pPr defTabSz="431800">
              <a:defRPr sz="2000"/>
            </a:pPr>
            <a:r>
              <a:t>@@ The method PUSH adds new items at the top of the stack.  Push has one parameter - the entry we are adding to the stack.  After each call to push, the stack should have one additional item</a:t>
            </a:r>
          </a:p>
          <a:p>
            <a:pPr defTabSz="431800">
              <a:defRPr sz="2000"/>
            </a:pPr>
            <a:endParaRPr/>
          </a:p>
          <a:p>
            <a:pPr defTabSz="431800">
              <a:defRPr sz="2000"/>
            </a:pPr>
            <a:r>
              <a:t>@@ The method pop removes the item that is currently on top of the stack and returns it to the user.  After calling pop, the stack has one less item than it did before the call.</a:t>
            </a:r>
          </a:p>
          <a:p>
            <a:pPr defTabSz="431800">
              <a:defRPr sz="2000"/>
            </a:pPr>
            <a:endParaRPr/>
          </a:p>
          <a:p>
            <a:pPr defTabSz="431800">
              <a:defRPr sz="2000"/>
            </a:pPr>
            <a:r>
              <a:t>@@ The method peek </a:t>
            </a:r>
            <a:r>
              <a:rPr b="1"/>
              <a:t>retrieves</a:t>
            </a:r>
            <a:r>
              <a:t> the item most recently added to the stack. This differs from the method pop in that the item is not removed, but remains on the stack - so the stack is unchanged by a peek. </a:t>
            </a:r>
          </a:p>
          <a:p>
            <a:pPr defTabSz="431800">
              <a:defRPr sz="2000"/>
            </a:pPr>
            <a:br/>
            <a:r>
              <a:t>@@ isEmtpy checks to see if the stack is empty and returns true if it is</a:t>
            </a:r>
          </a:p>
          <a:p>
            <a:pPr defTabSz="431800">
              <a:defRPr sz="2000"/>
            </a:pPr>
            <a:endParaRPr/>
          </a:p>
          <a:p>
            <a:pPr defTabSz="431800">
              <a:defRPr sz="2000"/>
            </a:pPr>
            <a:r>
              <a:t>@@ The method clear removes all items form the stack without returning them to the client.</a:t>
            </a:r>
          </a:p>
          <a:p>
            <a:pPr defTabSz="431800">
              <a:defRPr sz="2000"/>
            </a:pPr>
            <a:endParaRPr/>
          </a:p>
          <a:p>
            <a:pPr defTabSz="431800">
              <a:defRPr sz="2000"/>
            </a:pPr>
            <a:r>
              <a:t>@@ From these specifications and the UML, we can develop a C++ abstract base class, StackInterface using the template type ItemType to represent the type of data stored in the stack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p>
            <a:pPr defTabSz="431800">
              <a:defRPr sz="2000"/>
            </a:pPr>
            <a:r>
              <a:t>Let's look at the specifications of the ADT Stack - A stack is a collection of objects in reverse chronological order and having the same data type</a:t>
            </a:r>
          </a:p>
          <a:p>
            <a:pPr defTabSz="431800">
              <a:defRPr sz="2000"/>
            </a:pPr>
            <a:endParaRPr/>
          </a:p>
          <a:p>
            <a:pPr defTabSz="431800">
              <a:defRPr sz="2000"/>
            </a:pPr>
            <a:r>
              <a:t>@@ The method PUSH adds new items at the top of the stack.  Push has one parameter - the entry we are adding to the stack.  After each call to push, the stack should have one additional item</a:t>
            </a:r>
          </a:p>
          <a:p>
            <a:pPr defTabSz="431800">
              <a:defRPr sz="2000"/>
            </a:pPr>
            <a:endParaRPr/>
          </a:p>
          <a:p>
            <a:pPr defTabSz="431800">
              <a:defRPr sz="2000"/>
            </a:pPr>
            <a:r>
              <a:t>@@ The method pop removes the item that is currently on top of the stack and returns it to the user.  After calling pop, the stack has one less item than it did before the call.</a:t>
            </a:r>
          </a:p>
          <a:p>
            <a:pPr defTabSz="431800">
              <a:defRPr sz="2000"/>
            </a:pPr>
            <a:endParaRPr/>
          </a:p>
          <a:p>
            <a:pPr defTabSz="431800">
              <a:defRPr sz="2000"/>
            </a:pPr>
            <a:r>
              <a:t>@@ The method peek </a:t>
            </a:r>
            <a:r>
              <a:rPr b="1"/>
              <a:t>retrieves</a:t>
            </a:r>
            <a:r>
              <a:t> the item most recently added to the stack. This differs from the method pop in that the item is not removed, but remains on the stack - so the stack is unchanged by a peek. </a:t>
            </a:r>
          </a:p>
          <a:p>
            <a:pPr defTabSz="431800">
              <a:defRPr sz="2000"/>
            </a:pPr>
            <a:br/>
            <a:r>
              <a:t>@@ isEmtpy checks to see if the stack is empty and returns true if it is</a:t>
            </a:r>
          </a:p>
          <a:p>
            <a:pPr defTabSz="431800">
              <a:defRPr sz="2000"/>
            </a:pPr>
            <a:endParaRPr/>
          </a:p>
          <a:p>
            <a:pPr defTabSz="431800">
              <a:defRPr sz="2000"/>
            </a:pPr>
            <a:r>
              <a:t>@@ The method clear removes all items form the stack without returning them to the client.</a:t>
            </a:r>
          </a:p>
          <a:p>
            <a:pPr defTabSz="431800">
              <a:defRPr sz="2000"/>
            </a:pPr>
            <a:endParaRPr/>
          </a:p>
          <a:p>
            <a:pPr defTabSz="431800">
              <a:defRPr sz="2000"/>
            </a:pPr>
            <a:r>
              <a:t>@@ From these specifications and the UML, we can develop a C++ abstract base class, StackInterface using the template type ItemType to represent the type of data stored in the stack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noRot="1" noChangeAspect="1"/>
          </p:cNvSpPr>
          <p:nvPr>
            <p:ph type="sldImg"/>
          </p:nvPr>
        </p:nvSpPr>
        <p:spPr>
          <a:xfrm>
            <a:off x="381000" y="685800"/>
            <a:ext cx="6096000" cy="3429000"/>
          </a:xfrm>
          <a:prstGeom prst="rect">
            <a:avLst/>
          </a:prstGeom>
        </p:spPr>
        <p:txBody>
          <a:bodyPr/>
          <a:lstStyle/>
          <a:p>
            <a:endParaRPr/>
          </a:p>
        </p:txBody>
      </p:sp>
      <p:sp>
        <p:nvSpPr>
          <p:cNvPr id="112" name="Shape 112"/>
          <p:cNvSpPr>
            <a:spLocks noGrp="1"/>
          </p:cNvSpPr>
          <p:nvPr>
            <p:ph type="body" sz="quarter" idx="1"/>
          </p:nvPr>
        </p:nvSpPr>
        <p:spPr>
          <a:prstGeom prst="rect">
            <a:avLst/>
          </a:prstGeom>
        </p:spPr>
        <p:txBody>
          <a:bodyPr/>
          <a:lstStyle/>
          <a:p>
            <a:pPr>
              <a:defRPr sz="2000"/>
            </a:pPr>
            <a:r>
              <a:t>To save some space, I'm going to remove the comments from our interface listing.</a:t>
            </a:r>
          </a:p>
          <a:p>
            <a:pPr>
              <a:defRPr sz="2000"/>
            </a:pPr>
            <a:endParaRPr/>
          </a:p>
          <a:p>
            <a:pPr>
              <a:defRPr sz="2000"/>
            </a:pPr>
            <a:r>
              <a:t>@@ Here is a short code snippet that creates an empty stack to hold String objects.  It adds several items to the stack, and then retrieves and removes two of them.</a:t>
            </a:r>
          </a:p>
          <a:p>
            <a:pPr>
              <a:defRPr sz="2000"/>
            </a:pPr>
            <a:endParaRPr/>
          </a:p>
          <a:p>
            <a:pPr>
              <a:defRPr sz="2000"/>
            </a:pPr>
            <a:r>
              <a:t>@@ We begin by creating the an instance of a Stack implementation to hold our collection of Strings.</a:t>
            </a:r>
          </a:p>
          <a:p>
            <a:pPr>
              <a:defRPr sz="2000"/>
            </a:pPr>
            <a:endParaRPr/>
          </a:p>
          <a:p>
            <a:pPr>
              <a:defRPr sz="2000"/>
            </a:pPr>
            <a:r>
              <a:t>@@ Five names are pushed on to the stack.  The first name pushed onto the stack is at the bottom.  If our client would like to access "Jim", each of the names above him would need to be removed (or popped) from the stack before Jim could be accessed.</a:t>
            </a:r>
          </a:p>
          <a:p>
            <a:pPr>
              <a:defRPr sz="2000"/>
            </a:pPr>
            <a:endParaRPr/>
          </a:p>
          <a:p>
            <a:pPr>
              <a:defRPr sz="2000"/>
            </a:pPr>
            <a:r>
              <a:t>@@ The string at the top of the stack is Joe; the peek retrieves a copy of it. So our print statement displays the message Joe is at the top of the stack.</a:t>
            </a:r>
          </a:p>
          <a:p>
            <a:pPr>
              <a:defRPr sz="2000"/>
            </a:pPr>
            <a:endParaRPr/>
          </a:p>
          <a:p>
            <a:pPr>
              <a:defRPr sz="2000"/>
            </a:pPr>
            <a:r>
              <a:t>@@ By calling pop, we remove Joe from the stack.</a:t>
            </a:r>
          </a:p>
          <a:p>
            <a:pPr>
              <a:defRPr sz="2000"/>
            </a:pPr>
            <a:endParaRPr/>
          </a:p>
          <a:p>
            <a:pPr>
              <a:defRPr sz="2000"/>
            </a:pPr>
            <a:r>
              <a:t>@@ A subsequent call to peek retrieves Jane. </a:t>
            </a:r>
          </a:p>
          <a:p>
            <a:pPr>
              <a:defRPr sz="2000"/>
            </a:pPr>
            <a:endParaRPr/>
          </a:p>
          <a:p>
            <a:pPr>
              <a:defRPr sz="2000"/>
            </a:pPr>
            <a:r>
              <a:t>@@ Then pop removes Jane from the stack</a:t>
            </a:r>
          </a:p>
          <a:p>
            <a:pPr>
              <a:defRPr sz="2000"/>
            </a:pPr>
            <a:endParaRPr/>
          </a:p>
          <a:p>
            <a:pPr>
              <a:defRPr sz="2000"/>
            </a:pPr>
            <a:r>
              <a:t>Three more calls to pop would remove Jill, Jess, and Jim, leaving the stack empty. After that, A subsequent call to either pop or peek would return null.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a:defRPr sz="2000"/>
            </a:pPr>
            <a:r>
              <a:t>To save some space, I'm going to remove the comments from our interface listing.</a:t>
            </a:r>
          </a:p>
          <a:p>
            <a:pPr>
              <a:defRPr sz="2000"/>
            </a:pPr>
            <a:endParaRPr/>
          </a:p>
          <a:p>
            <a:pPr>
              <a:defRPr sz="2000"/>
            </a:pPr>
            <a:r>
              <a:t>@@ Here is a short code snippet that creates an empty stack to hold String objects.  It adds several items to the stack, and then retrieves and removes two of them.</a:t>
            </a:r>
          </a:p>
          <a:p>
            <a:pPr>
              <a:defRPr sz="2000"/>
            </a:pPr>
            <a:endParaRPr/>
          </a:p>
          <a:p>
            <a:pPr>
              <a:defRPr sz="2000"/>
            </a:pPr>
            <a:r>
              <a:t>@@ We begin by creating the an instance of a Stack implementation to hold our collection of Strings.</a:t>
            </a:r>
          </a:p>
          <a:p>
            <a:pPr>
              <a:defRPr sz="2000"/>
            </a:pPr>
            <a:endParaRPr/>
          </a:p>
          <a:p>
            <a:pPr>
              <a:defRPr sz="2000"/>
            </a:pPr>
            <a:r>
              <a:t>@@ Five names are pushed on to the stack.  The first name pushed onto the stack is at the bottom.  If our client would like to access "Jim", each of the names above him would need to be removed (or popped) from the stack before Jim could be accessed.</a:t>
            </a:r>
          </a:p>
          <a:p>
            <a:pPr>
              <a:defRPr sz="2000"/>
            </a:pPr>
            <a:endParaRPr/>
          </a:p>
          <a:p>
            <a:pPr>
              <a:defRPr sz="2000"/>
            </a:pPr>
            <a:r>
              <a:t>@@ The string at the top of the stack is Joe; the peek retrieves a copy of it. So our print statement displays the message Joe is at the top of the stack.</a:t>
            </a:r>
          </a:p>
          <a:p>
            <a:pPr>
              <a:defRPr sz="2000"/>
            </a:pPr>
            <a:endParaRPr/>
          </a:p>
          <a:p>
            <a:pPr>
              <a:defRPr sz="2000"/>
            </a:pPr>
            <a:r>
              <a:t>@@ By calling pop, we remove Joe from the stack.</a:t>
            </a:r>
          </a:p>
          <a:p>
            <a:pPr>
              <a:defRPr sz="2000"/>
            </a:pPr>
            <a:endParaRPr/>
          </a:p>
          <a:p>
            <a:pPr>
              <a:defRPr sz="2000"/>
            </a:pPr>
            <a:r>
              <a:t>@@ A subsequent call to peek retrieves Jane. </a:t>
            </a:r>
          </a:p>
          <a:p>
            <a:pPr>
              <a:defRPr sz="2000"/>
            </a:pPr>
            <a:endParaRPr/>
          </a:p>
          <a:p>
            <a:pPr>
              <a:defRPr sz="2000"/>
            </a:pPr>
            <a:r>
              <a:t>@@ Then pop removes Jane from the stack</a:t>
            </a:r>
          </a:p>
          <a:p>
            <a:pPr>
              <a:defRPr sz="2000"/>
            </a:pPr>
            <a:endParaRPr/>
          </a:p>
          <a:p>
            <a:pPr>
              <a:defRPr sz="2000"/>
            </a:pPr>
            <a:r>
              <a:t>Three more calls to pop would remove Jill, Jess, and Jim, leaving the stack empty. After that, A subsequent call to either pop or peek would return null.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lvl1pPr>
              <a:defRPr sz="2000"/>
            </a:lvl1pPr>
          </a:lstStyle>
          <a:p>
            <a:r>
              <a:t>This video describes the ADT stack and provides several examples of its use.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pPr defTabSz="431800">
              <a:defRPr sz="2000"/>
            </a:pPr>
            <a:r>
              <a:t>Although programmers use parentheses when writing arithmetic expressions in Java, mathematicians use parentheses, square brackets, and braces for the same purpose. These delimiters must be paired correctly. For example, an open parenthesis must correspond to a close parenthesis. In addition, pairs of delimiters must not intersect. </a:t>
            </a:r>
          </a:p>
          <a:p>
            <a:pPr defTabSz="431800">
              <a:defRPr sz="2000"/>
            </a:pPr>
            <a:r>
              <a:t>@@ Thus, an expression can contain a sequence of delimiters such as this example </a:t>
            </a:r>
          </a:p>
          <a:p>
            <a:pPr defTabSz="431800">
              <a:defRPr sz="2000"/>
            </a:pPr>
            <a:endParaRPr/>
          </a:p>
          <a:p>
            <a:pPr defTabSz="431800">
              <a:defRPr sz="2000"/>
            </a:pPr>
            <a:r>
              <a:t>@@ But not this</a:t>
            </a:r>
          </a:p>
          <a:p>
            <a:pPr defTabSz="431800">
              <a:defRPr sz="2000"/>
            </a:pPr>
            <a:endParaRPr/>
          </a:p>
          <a:p>
            <a:pPr defTabSz="431800">
              <a:defRPr sz="2000"/>
            </a:pPr>
            <a:r>
              <a:t>For convenience, we will say that a balanced expression contains delimiters that are paired correctly, or are balanced.  We want an algorithm that detects whether an infix expression is balanced.</a:t>
            </a:r>
          </a:p>
          <a:p>
            <a:pPr defTabSz="431800">
              <a:defRPr sz="2000"/>
            </a:pPr>
            <a:endParaRPr/>
          </a:p>
          <a:p>
            <a:pPr defTabSz="431800">
              <a:defRPr sz="2000"/>
            </a:pPr>
            <a:r>
              <a:t>@@ Let’s see whether this expression is balanced. We scan the expression from left to right, looking for delimiters and ignoring any characters that are not delimiters. </a:t>
            </a:r>
          </a:p>
          <a:p>
            <a:pPr defTabSz="431800">
              <a:defRPr sz="2000"/>
            </a:pPr>
            <a:endParaRPr/>
          </a:p>
          <a:p>
            <a:pPr defTabSz="431800">
              <a:defRPr sz="2000"/>
            </a:pPr>
            <a:r>
              <a:t>@@ When we encounter an open delimiter, we must save it. </a:t>
            </a:r>
          </a:p>
          <a:p>
            <a:pPr defTabSz="431800">
              <a:defRPr sz="2000"/>
            </a:pPr>
            <a:endParaRPr/>
          </a:p>
          <a:p>
            <a:pPr defTabSz="431800">
              <a:defRPr sz="2000"/>
            </a:pPr>
            <a:r>
              <a:t>@@ When we find a close delimiter, we must see whether it corresponds to the most recently encountered open delimiter. If it does, we discard the open delimiter and continue scanning the expression. </a:t>
            </a:r>
          </a:p>
          <a:p>
            <a:pPr defTabSz="431800">
              <a:defRPr sz="2000"/>
            </a:pPr>
            <a:endParaRPr/>
          </a:p>
          <a:p>
            <a:pPr defTabSz="431800">
              <a:defRPr sz="2000"/>
            </a:pPr>
            <a:r>
              <a:t>@@ If we are able to scan the entire expression without a mismatch, the delimiters in the expression are balanced.</a:t>
            </a:r>
          </a:p>
          <a:p>
            <a:pPr defTabSz="431800">
              <a:defRPr sz="2000"/>
            </a:pPr>
            <a:endParaRPr/>
          </a:p>
          <a:p>
            <a:pPr defTabSz="431800">
              <a:defRPr sz="2000"/>
            </a:pPr>
            <a:r>
              <a:t>@@ The ADT that enables us to store objects and then retrieve or remove the most recent one is a stack.</a:t>
            </a:r>
          </a:p>
          <a:p>
            <a:pPr defTabSz="431800">
              <a:defRPr sz="2000"/>
            </a:pPr>
            <a:endParaRPr/>
          </a:p>
          <a:p>
            <a:pPr defTabSz="431800">
              <a:defRPr sz="2000"/>
            </a:pPr>
            <a:r>
              <a:t>@@ As we scan the expression, each time we find an open delimiter, we push it onto the stack</a:t>
            </a:r>
          </a:p>
          <a:p>
            <a:pPr defTabSz="431800">
              <a:defRPr sz="2000"/>
            </a:pPr>
            <a:endParaRPr/>
          </a:p>
          <a:p>
            <a:pPr defTabSz="431800">
              <a:defRPr sz="2000"/>
            </a:pPr>
            <a:r>
              <a:t>@@ Each time we find a closing delimiter, we peek at the top of the stack.  If the delimiters match, we pop the top delimiter off the stack.  </a:t>
            </a:r>
          </a:p>
          <a:p>
            <a:pPr defTabSz="431800">
              <a:defRPr sz="2000"/>
            </a:pPr>
            <a:endParaRPr/>
          </a:p>
          <a:p>
            <a:pPr defTabSz="431800">
              <a:defRPr sz="2000"/>
            </a:pPr>
            <a:r>
              <a:t>If the delimiters DO NOT match, then the expression is not balanced.</a:t>
            </a:r>
          </a:p>
          <a:p>
            <a:pPr defTabSz="431800">
              <a:defRPr sz="2000"/>
            </a:pPr>
            <a:endParaRPr/>
          </a:p>
          <a:p>
            <a:pPr defTabSz="431800">
              <a:defRPr sz="2000"/>
            </a:pPr>
            <a:r>
              <a:t>@@ In this case, we have reached the end of the expression and the stack is empty so the expression is balanced.</a:t>
            </a:r>
          </a:p>
          <a:p>
            <a:pPr defTabSz="431800">
              <a:defRPr sz="2000"/>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381000" y="685800"/>
            <a:ext cx="6096000" cy="3429000"/>
          </a:xfrm>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pPr defTabSz="431800">
              <a:defRPr sz="2000"/>
            </a:pPr>
            <a:r>
              <a:t>Let's examine an expression that is not balanced and see how our algorithm performs.</a:t>
            </a:r>
          </a:p>
          <a:p>
            <a:pPr defTabSz="431800">
              <a:defRPr sz="2000"/>
            </a:pPr>
            <a:endParaRPr/>
          </a:p>
          <a:p>
            <a:pPr defTabSz="431800">
              <a:defRPr sz="2000"/>
            </a:pPr>
            <a:r>
              <a:t>@@ We begin scanning as an our previous example, pushing each open delimiter onto the stack</a:t>
            </a:r>
          </a:p>
          <a:p>
            <a:pPr defTabSz="431800">
              <a:defRPr sz="2000"/>
            </a:pPr>
            <a:endParaRPr/>
          </a:p>
          <a:p>
            <a:pPr defTabSz="431800">
              <a:defRPr sz="2000"/>
            </a:pPr>
            <a:r>
              <a:t>@@ When we find a closing delimiter, we peek at the top of the stack, it does not match the stack top so we can stop here - the expression is not balanced.</a:t>
            </a:r>
          </a:p>
          <a:p>
            <a:pPr defTabSz="431800">
              <a:defRPr sz="2000"/>
            </a:pPr>
            <a:endParaRPr/>
          </a:p>
          <a:p>
            <a:pPr defTabSz="431800">
              <a:defRPr sz="2000"/>
            </a:pPr>
            <a:r>
              <a:t>This algorithm also identifies expressions that are not balanced because they have extra, or unmatched open parenthesis.  In those expressions, the stack would not be empty after scanning the string.  The extra open delimiters would remain on the stack.</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257300" y="2152650"/>
            <a:ext cx="21850350" cy="4705350"/>
          </a:xfrm>
          <a:prstGeom prst="rect">
            <a:avLst/>
          </a:prstGeom>
        </p:spPr>
        <p:txBody>
          <a:bodyPr anchor="b"/>
          <a:lstStyle>
            <a:lvl1pPr algn="ctr"/>
          </a:lstStyle>
          <a:p>
            <a:r>
              <a:t>Title Text</a:t>
            </a:r>
          </a:p>
        </p:txBody>
      </p:sp>
      <p:sp>
        <p:nvSpPr>
          <p:cNvPr id="13" name="Body Level One…"/>
          <p:cNvSpPr txBox="1">
            <a:spLocks noGrp="1"/>
          </p:cNvSpPr>
          <p:nvPr>
            <p:ph type="body" sz="quarter" idx="1"/>
          </p:nvPr>
        </p:nvSpPr>
        <p:spPr>
          <a:xfrm>
            <a:off x="1600200" y="7258050"/>
            <a:ext cx="18573750" cy="3276600"/>
          </a:xfrm>
          <a:prstGeom prst="rect">
            <a:avLst/>
          </a:prstGeom>
        </p:spPr>
        <p:txBody>
          <a:bodyPr/>
          <a:lstStyle>
            <a:lvl1pPr marL="0" indent="0" algn="r">
              <a:spcBef>
                <a:spcPts val="0"/>
              </a:spcBef>
              <a:buSzTx/>
              <a:buNone/>
              <a:defRPr sz="4800" b="0" i="1">
                <a:latin typeface="Times Roman"/>
                <a:ea typeface="Times Roman"/>
                <a:cs typeface="Times Roman"/>
                <a:sym typeface="Times Roman"/>
              </a:defRPr>
            </a:lvl1pPr>
            <a:lvl2pPr marL="0" indent="0" algn="r">
              <a:spcBef>
                <a:spcPts val="0"/>
              </a:spcBef>
              <a:buSzTx/>
              <a:buNone/>
              <a:defRPr b="0" i="1">
                <a:latin typeface="Times Roman"/>
                <a:ea typeface="Times Roman"/>
                <a:cs typeface="Times Roman"/>
                <a:sym typeface="Times Roman"/>
              </a:defRPr>
            </a:lvl2pPr>
            <a:lvl3pPr marL="0" indent="0" algn="r">
              <a:spcBef>
                <a:spcPts val="0"/>
              </a:spcBef>
              <a:buSzTx/>
              <a:buNone/>
              <a:defRPr sz="4800" i="1">
                <a:latin typeface="Times Roman"/>
                <a:ea typeface="Times Roman"/>
                <a:cs typeface="Times Roman"/>
                <a:sym typeface="Times Roman"/>
              </a:defRPr>
            </a:lvl3pPr>
            <a:lvl4pPr marL="0" indent="0" algn="r">
              <a:spcBef>
                <a:spcPts val="0"/>
              </a:spcBef>
              <a:buSzTx/>
              <a:buNone/>
              <a:defRPr sz="4800" i="1">
                <a:latin typeface="Times Roman"/>
                <a:ea typeface="Times Roman"/>
                <a:cs typeface="Times Roman"/>
                <a:sym typeface="Times Roman"/>
              </a:defRPr>
            </a:lvl4pPr>
            <a:lvl5pPr marL="0" indent="0" algn="r">
              <a:spcBef>
                <a:spcPts val="0"/>
              </a:spcBef>
              <a:buSzTx/>
              <a:buNone/>
              <a:defRPr sz="4800" i="1">
                <a:latin typeface="Times Roman"/>
                <a:ea typeface="Times Roman"/>
                <a:cs typeface="Times Roman"/>
                <a:sym typeface="Times Roman"/>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Content Placeholder 7">
            <a:extLst>
              <a:ext uri="{FF2B5EF4-FFF2-40B4-BE49-F238E27FC236}">
                <a16:creationId xmlns:a16="http://schemas.microsoft.com/office/drawing/2014/main" id="{2C249285-F0C2-4FEE-8D21-A179C59A2E9C}"/>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6" name="Picture 5">
            <a:extLst>
              <a:ext uri="{FF2B5EF4-FFF2-40B4-BE49-F238E27FC236}">
                <a16:creationId xmlns:a16="http://schemas.microsoft.com/office/drawing/2014/main" id="{80B82BE9-FE9F-4D16-AEB0-C73D139490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pic>
        <p:nvPicPr>
          <p:cNvPr id="30" name="FinderScreenSnapz001.tiff" descr="FinderScreenSnapz001.tiff"/>
          <p:cNvPicPr>
            <a:picLocks noChangeAspect="1"/>
          </p:cNvPicPr>
          <p:nvPr/>
        </p:nvPicPr>
        <p:blipFill>
          <a:blip r:embed="rId2"/>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31" name="Title Text"/>
          <p:cNvSpPr txBox="1">
            <a:spLocks noGrp="1"/>
          </p:cNvSpPr>
          <p:nvPr>
            <p:ph type="title"/>
          </p:nvPr>
        </p:nvSpPr>
        <p:spPr>
          <a:prstGeom prst="rect">
            <a:avLst/>
          </a:prstGeom>
          <a:effectLst>
            <a:outerShdw blurRad="38100" dist="12700" dir="2820000" rotWithShape="0">
              <a:srgbClr val="000000"/>
            </a:outerShdw>
          </a:effectLst>
        </p:spPr>
        <p:txBody>
          <a:bodyPr/>
          <a:lstStyle/>
          <a:p>
            <a:r>
              <a:t>Title Text</a:t>
            </a:r>
          </a:p>
        </p:txBody>
      </p:sp>
      <p:sp>
        <p:nvSpPr>
          <p:cNvPr id="32" name="Body Level One…"/>
          <p:cNvSpPr txBox="1">
            <a:spLocks noGrp="1"/>
          </p:cNvSpPr>
          <p:nvPr>
            <p:ph type="body" idx="1"/>
          </p:nvPr>
        </p:nvSpPr>
        <p:spPr>
          <a:prstGeom prst="rect">
            <a:avLst/>
          </a:prstGeom>
          <a:effectLst>
            <a:outerShdw blurRad="38100" dist="12700" dir="2700000" rotWithShape="0">
              <a:srgbClr val="000000"/>
            </a:outerShdw>
          </a:effectLst>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Content Placeholder 7">
            <a:extLst>
              <a:ext uri="{FF2B5EF4-FFF2-40B4-BE49-F238E27FC236}">
                <a16:creationId xmlns:a16="http://schemas.microsoft.com/office/drawing/2014/main" id="{3DB931CA-D371-4351-AE5E-54DBABDEDC72}"/>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492CFA90-DF94-4497-8896-3314C31DDFC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40" name="Title Text"/>
          <p:cNvSpPr txBox="1">
            <a:spLocks noGrp="1"/>
          </p:cNvSpPr>
          <p:nvPr>
            <p:ph type="title"/>
          </p:nvPr>
        </p:nvSpPr>
        <p:spPr>
          <a:xfrm>
            <a:off x="1257300" y="2152650"/>
            <a:ext cx="21850350" cy="4705350"/>
          </a:xfrm>
          <a:prstGeom prst="rect">
            <a:avLst/>
          </a:prstGeom>
          <a:effectLst>
            <a:outerShdw blurRad="38100" dist="12700" dir="2820000" rotWithShape="0">
              <a:srgbClr val="000000"/>
            </a:outerShdw>
          </a:effectLst>
        </p:spPr>
        <p:txBody>
          <a:bodyPr anchor="b"/>
          <a:lstStyle>
            <a:lvl1pPr algn="ctr"/>
          </a:lstStyle>
          <a:p>
            <a:r>
              <a:t>Title Text</a:t>
            </a:r>
          </a:p>
        </p:txBody>
      </p:sp>
      <p:sp>
        <p:nvSpPr>
          <p:cNvPr id="41" name="Body Level One…"/>
          <p:cNvSpPr txBox="1">
            <a:spLocks noGrp="1"/>
          </p:cNvSpPr>
          <p:nvPr>
            <p:ph type="body" sz="quarter" idx="1"/>
          </p:nvPr>
        </p:nvSpPr>
        <p:spPr>
          <a:xfrm>
            <a:off x="1600200" y="7258050"/>
            <a:ext cx="18573750" cy="3276600"/>
          </a:xfrm>
          <a:prstGeom prst="rect">
            <a:avLst/>
          </a:prstGeom>
        </p:spPr>
        <p:txBody>
          <a:bodyPr/>
          <a:lstStyle>
            <a:lvl1pPr marL="0" indent="0" algn="r">
              <a:spcBef>
                <a:spcPts val="0"/>
              </a:spcBef>
              <a:buSzTx/>
              <a:buNone/>
              <a:defRPr sz="4800" b="0" i="1">
                <a:latin typeface="Times Roman"/>
                <a:ea typeface="Times Roman"/>
                <a:cs typeface="Times Roman"/>
                <a:sym typeface="Times Roman"/>
              </a:defRPr>
            </a:lvl1pPr>
            <a:lvl2pPr marL="0" indent="0" algn="r">
              <a:spcBef>
                <a:spcPts val="0"/>
              </a:spcBef>
              <a:buSzTx/>
              <a:buNone/>
              <a:defRPr b="0" i="1">
                <a:latin typeface="Times Roman"/>
                <a:ea typeface="Times Roman"/>
                <a:cs typeface="Times Roman"/>
                <a:sym typeface="Times Roman"/>
              </a:defRPr>
            </a:lvl2pPr>
            <a:lvl3pPr marL="0" indent="0" algn="r">
              <a:spcBef>
                <a:spcPts val="0"/>
              </a:spcBef>
              <a:buSzTx/>
              <a:buNone/>
              <a:defRPr sz="4800" i="1">
                <a:latin typeface="Times Roman"/>
                <a:ea typeface="Times Roman"/>
                <a:cs typeface="Times Roman"/>
                <a:sym typeface="Times Roman"/>
              </a:defRPr>
            </a:lvl3pPr>
            <a:lvl4pPr marL="0" indent="0" algn="r">
              <a:spcBef>
                <a:spcPts val="0"/>
              </a:spcBef>
              <a:buSzTx/>
              <a:buNone/>
              <a:defRPr sz="4800" i="1">
                <a:latin typeface="Times Roman"/>
                <a:ea typeface="Times Roman"/>
                <a:cs typeface="Times Roman"/>
                <a:sym typeface="Times Roman"/>
              </a:defRPr>
            </a:lvl4pPr>
            <a:lvl5pPr marL="0" indent="0" algn="r">
              <a:spcBef>
                <a:spcPts val="0"/>
              </a:spcBef>
              <a:buSzTx/>
              <a:buNone/>
              <a:defRPr sz="4800" i="1">
                <a:latin typeface="Times Roman"/>
                <a:ea typeface="Times Roman"/>
                <a:cs typeface="Times Roman"/>
                <a:sym typeface="Times Roman"/>
              </a:defRPr>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Content Placeholder 7">
            <a:extLst>
              <a:ext uri="{FF2B5EF4-FFF2-40B4-BE49-F238E27FC236}">
                <a16:creationId xmlns:a16="http://schemas.microsoft.com/office/drawing/2014/main" id="{142C2EA3-BA33-420D-BD60-4DF771F6D701}"/>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6" name="Picture 5">
            <a:extLst>
              <a:ext uri="{FF2B5EF4-FFF2-40B4-BE49-F238E27FC236}">
                <a16:creationId xmlns:a16="http://schemas.microsoft.com/office/drawing/2014/main" id="{4C8360ED-98E9-4263-8504-EEB63E4775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tif"/><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pic>
        <p:nvPicPr>
          <p:cNvPr id="2" name="FinderScreenSnapz001.tiff" descr="FinderScreenSnapz001.tiff"/>
          <p:cNvPicPr>
            <a:picLocks noChangeAspect="1"/>
          </p:cNvPicPr>
          <p:nvPr/>
        </p:nvPicPr>
        <p:blipFill>
          <a:blip r:embed="rId6"/>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3" name="Title Text"/>
          <p:cNvSpPr txBox="1">
            <a:spLocks noGrp="1"/>
          </p:cNvSpPr>
          <p:nvPr>
            <p:ph type="title"/>
          </p:nvPr>
        </p:nvSpPr>
        <p:spPr>
          <a:xfrm>
            <a:off x="381000" y="19050"/>
            <a:ext cx="23679150" cy="213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r>
              <a:t>Title Text</a:t>
            </a:r>
          </a:p>
        </p:txBody>
      </p:sp>
      <p:sp>
        <p:nvSpPr>
          <p:cNvPr id="4" name="Body Level One…"/>
          <p:cNvSpPr txBox="1">
            <a:spLocks noGrp="1"/>
          </p:cNvSpPr>
          <p:nvPr>
            <p:ph type="body" idx="1"/>
          </p:nvPr>
        </p:nvSpPr>
        <p:spPr>
          <a:xfrm>
            <a:off x="0" y="2362200"/>
            <a:ext cx="24384000" cy="1122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lstStyle>
            <a:lvl1pPr>
              <a:buBlip>
                <a:blip r:embed="rId7"/>
              </a:buBlip>
            </a:lvl1pPr>
            <a:lvl2pPr marL="1536700" indent="-571500">
              <a:buBlip>
                <a:blip r:embed="rId7"/>
              </a:buBlip>
              <a:defRPr sz="4800"/>
            </a:lvl2pPr>
            <a:lvl3pPr marL="2171700" indent="-571500">
              <a:buBlip>
                <a:blip r:embed="rId7"/>
              </a:buBlip>
              <a:defRPr sz="4200" b="0"/>
            </a:lvl3pPr>
            <a:lvl4pPr marL="2832100" indent="-571500">
              <a:buBlip>
                <a:blip r:embed="rId7"/>
              </a:buBlip>
              <a:defRPr sz="4200" b="0"/>
            </a:lvl4pPr>
            <a:lvl5pPr marL="3479800" indent="-571500">
              <a:buBlip>
                <a:blip r:embed="rId7"/>
              </a:buBlip>
              <a:defRPr sz="4200" b="0"/>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896724" y="13042899"/>
            <a:ext cx="571501" cy="635001"/>
          </a:xfrm>
          <a:prstGeom prst="rect">
            <a:avLst/>
          </a:prstGeom>
          <a:ln w="12700">
            <a:miter lim="400000"/>
          </a:ln>
        </p:spPr>
        <p:txBody>
          <a:bodyPr wrap="none" lIns="76200" tIns="76200" rIns="76200" bIns="76200" anchor="b">
            <a:spAutoFit/>
          </a:bodyPr>
          <a:lstStyle>
            <a:lvl1pPr>
              <a:defRPr sz="3200" i="0"/>
            </a:lvl1pPr>
          </a:lstStyle>
          <a:p>
            <a:fld id="{86CB4B4D-7CA3-9044-876B-883B54F8677D}" type="slidenum">
              <a:t>‹#›</a:t>
            </a:fld>
            <a:endParaRPr/>
          </a:p>
        </p:txBody>
      </p:sp>
      <p:sp>
        <p:nvSpPr>
          <p:cNvPr id="6" name="Content Placeholder 7">
            <a:extLst>
              <a:ext uri="{FF2B5EF4-FFF2-40B4-BE49-F238E27FC236}">
                <a16:creationId xmlns:a16="http://schemas.microsoft.com/office/drawing/2014/main" id="{DED3D6AF-7B18-4C15-BA33-207FF2A5463D}"/>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8B0DF4E5-0E81-449C-BB18-FE7FD9D4FF42}"/>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819150" rtl="0" latinLnBrk="0">
        <a:lnSpc>
          <a:spcPct val="100000"/>
        </a:lnSpc>
        <a:spcBef>
          <a:spcPts val="0"/>
        </a:spcBef>
        <a:spcAft>
          <a:spcPts val="0"/>
        </a:spcAft>
        <a:buClrTx/>
        <a:buSzTx/>
        <a:buFontTx/>
        <a:buNone/>
        <a:tabLst/>
        <a:defRPr sz="11400" b="1" i="0" u="none" strike="noStrike" cap="none" spc="0" baseline="0">
          <a:solidFill>
            <a:srgbClr val="000000"/>
          </a:solidFill>
          <a:uFillTx/>
          <a:latin typeface="+mn-lt"/>
          <a:ea typeface="+mn-ea"/>
          <a:cs typeface="+mn-cs"/>
          <a:sym typeface="Optima"/>
        </a:defRPr>
      </a:lvl1pPr>
      <a:lvl2pPr marL="0" marR="0" indent="457200" algn="l" defTabSz="819150" rtl="0" latinLnBrk="0">
        <a:lnSpc>
          <a:spcPct val="100000"/>
        </a:lnSpc>
        <a:spcBef>
          <a:spcPts val="0"/>
        </a:spcBef>
        <a:spcAft>
          <a:spcPts val="0"/>
        </a:spcAft>
        <a:buClrTx/>
        <a:buSzTx/>
        <a:buFontTx/>
        <a:buNone/>
        <a:tabLst/>
        <a:defRPr sz="11400" b="1" i="0" u="none" strike="noStrike" cap="none" spc="0" baseline="0">
          <a:solidFill>
            <a:srgbClr val="000000"/>
          </a:solidFill>
          <a:uFillTx/>
          <a:latin typeface="+mn-lt"/>
          <a:ea typeface="+mn-ea"/>
          <a:cs typeface="+mn-cs"/>
          <a:sym typeface="Optima"/>
        </a:defRPr>
      </a:lvl2pPr>
      <a:lvl3pPr marL="0" marR="0" indent="914400" algn="l" defTabSz="819150" rtl="0" latinLnBrk="0">
        <a:lnSpc>
          <a:spcPct val="100000"/>
        </a:lnSpc>
        <a:spcBef>
          <a:spcPts val="0"/>
        </a:spcBef>
        <a:spcAft>
          <a:spcPts val="0"/>
        </a:spcAft>
        <a:buClrTx/>
        <a:buSzTx/>
        <a:buFontTx/>
        <a:buNone/>
        <a:tabLst/>
        <a:defRPr sz="11400" b="1" i="0" u="none" strike="noStrike" cap="none" spc="0" baseline="0">
          <a:solidFill>
            <a:srgbClr val="000000"/>
          </a:solidFill>
          <a:uFillTx/>
          <a:latin typeface="+mn-lt"/>
          <a:ea typeface="+mn-ea"/>
          <a:cs typeface="+mn-cs"/>
          <a:sym typeface="Optima"/>
        </a:defRPr>
      </a:lvl3pPr>
      <a:lvl4pPr marL="0" marR="0" indent="1371600" algn="l" defTabSz="819150" rtl="0" latinLnBrk="0">
        <a:lnSpc>
          <a:spcPct val="100000"/>
        </a:lnSpc>
        <a:spcBef>
          <a:spcPts val="0"/>
        </a:spcBef>
        <a:spcAft>
          <a:spcPts val="0"/>
        </a:spcAft>
        <a:buClrTx/>
        <a:buSzTx/>
        <a:buFontTx/>
        <a:buNone/>
        <a:tabLst/>
        <a:defRPr sz="11400" b="1" i="0" u="none" strike="noStrike" cap="none" spc="0" baseline="0">
          <a:solidFill>
            <a:srgbClr val="000000"/>
          </a:solidFill>
          <a:uFillTx/>
          <a:latin typeface="+mn-lt"/>
          <a:ea typeface="+mn-ea"/>
          <a:cs typeface="+mn-cs"/>
          <a:sym typeface="Optima"/>
        </a:defRPr>
      </a:lvl4pPr>
      <a:lvl5pPr marL="0" marR="0" indent="1828800" algn="l" defTabSz="819150" rtl="0" latinLnBrk="0">
        <a:lnSpc>
          <a:spcPct val="100000"/>
        </a:lnSpc>
        <a:spcBef>
          <a:spcPts val="0"/>
        </a:spcBef>
        <a:spcAft>
          <a:spcPts val="0"/>
        </a:spcAft>
        <a:buClrTx/>
        <a:buSzTx/>
        <a:buFontTx/>
        <a:buNone/>
        <a:tabLst/>
        <a:defRPr sz="11400" b="1" i="0" u="none" strike="noStrike" cap="none" spc="0" baseline="0">
          <a:solidFill>
            <a:srgbClr val="000000"/>
          </a:solidFill>
          <a:uFillTx/>
          <a:latin typeface="+mn-lt"/>
          <a:ea typeface="+mn-ea"/>
          <a:cs typeface="+mn-cs"/>
          <a:sym typeface="Optima"/>
        </a:defRPr>
      </a:lvl5pPr>
      <a:lvl6pPr marL="0" marR="0" indent="2286000" algn="l" defTabSz="819150" rtl="0" latinLnBrk="0">
        <a:lnSpc>
          <a:spcPct val="100000"/>
        </a:lnSpc>
        <a:spcBef>
          <a:spcPts val="0"/>
        </a:spcBef>
        <a:spcAft>
          <a:spcPts val="0"/>
        </a:spcAft>
        <a:buClrTx/>
        <a:buSzTx/>
        <a:buFontTx/>
        <a:buNone/>
        <a:tabLst/>
        <a:defRPr sz="11400" b="1" i="0" u="none" strike="noStrike" cap="none" spc="0" baseline="0">
          <a:solidFill>
            <a:srgbClr val="000000"/>
          </a:solidFill>
          <a:uFillTx/>
          <a:latin typeface="+mn-lt"/>
          <a:ea typeface="+mn-ea"/>
          <a:cs typeface="+mn-cs"/>
          <a:sym typeface="Optima"/>
        </a:defRPr>
      </a:lvl6pPr>
      <a:lvl7pPr marL="0" marR="0" indent="2743200" algn="l" defTabSz="819150" rtl="0" latinLnBrk="0">
        <a:lnSpc>
          <a:spcPct val="100000"/>
        </a:lnSpc>
        <a:spcBef>
          <a:spcPts val="0"/>
        </a:spcBef>
        <a:spcAft>
          <a:spcPts val="0"/>
        </a:spcAft>
        <a:buClrTx/>
        <a:buSzTx/>
        <a:buFontTx/>
        <a:buNone/>
        <a:tabLst/>
        <a:defRPr sz="11400" b="1" i="0" u="none" strike="noStrike" cap="none" spc="0" baseline="0">
          <a:solidFill>
            <a:srgbClr val="000000"/>
          </a:solidFill>
          <a:uFillTx/>
          <a:latin typeface="+mn-lt"/>
          <a:ea typeface="+mn-ea"/>
          <a:cs typeface="+mn-cs"/>
          <a:sym typeface="Optima"/>
        </a:defRPr>
      </a:lvl7pPr>
      <a:lvl8pPr marL="0" marR="0" indent="3200400" algn="l" defTabSz="819150" rtl="0" latinLnBrk="0">
        <a:lnSpc>
          <a:spcPct val="100000"/>
        </a:lnSpc>
        <a:spcBef>
          <a:spcPts val="0"/>
        </a:spcBef>
        <a:spcAft>
          <a:spcPts val="0"/>
        </a:spcAft>
        <a:buClrTx/>
        <a:buSzTx/>
        <a:buFontTx/>
        <a:buNone/>
        <a:tabLst/>
        <a:defRPr sz="11400" b="1" i="0" u="none" strike="noStrike" cap="none" spc="0" baseline="0">
          <a:solidFill>
            <a:srgbClr val="000000"/>
          </a:solidFill>
          <a:uFillTx/>
          <a:latin typeface="+mn-lt"/>
          <a:ea typeface="+mn-ea"/>
          <a:cs typeface="+mn-cs"/>
          <a:sym typeface="Optima"/>
        </a:defRPr>
      </a:lvl8pPr>
      <a:lvl9pPr marL="0" marR="0" indent="3657600" algn="l" defTabSz="819150" rtl="0" latinLnBrk="0">
        <a:lnSpc>
          <a:spcPct val="100000"/>
        </a:lnSpc>
        <a:spcBef>
          <a:spcPts val="0"/>
        </a:spcBef>
        <a:spcAft>
          <a:spcPts val="0"/>
        </a:spcAft>
        <a:buClrTx/>
        <a:buSzTx/>
        <a:buFontTx/>
        <a:buNone/>
        <a:tabLst/>
        <a:defRPr sz="11400" b="1" i="0" u="none" strike="noStrike" cap="none" spc="0" baseline="0">
          <a:solidFill>
            <a:srgbClr val="000000"/>
          </a:solidFill>
          <a:uFillTx/>
          <a:latin typeface="+mn-lt"/>
          <a:ea typeface="+mn-ea"/>
          <a:cs typeface="+mn-cs"/>
          <a:sym typeface="Optima"/>
        </a:defRPr>
      </a:lvl9pPr>
    </p:titleStyle>
    <p:bodyStyle>
      <a:lvl1pPr marL="889000" marR="0" indent="-571500" algn="l" defTabSz="819150" rtl="0" latinLnBrk="0">
        <a:lnSpc>
          <a:spcPct val="100000"/>
        </a:lnSpc>
        <a:spcBef>
          <a:spcPts val="2700"/>
        </a:spcBef>
        <a:spcAft>
          <a:spcPts val="0"/>
        </a:spcAft>
        <a:buClrTx/>
        <a:buSzPct val="52999"/>
        <a:buFontTx/>
        <a:buBlip>
          <a:blip r:embed="rId7"/>
        </a:buBlip>
        <a:tabLst/>
        <a:defRPr sz="5400" b="1" i="0" u="none" strike="noStrike" cap="none" spc="0" baseline="0">
          <a:solidFill>
            <a:srgbClr val="000000"/>
          </a:solidFill>
          <a:uFillTx/>
          <a:latin typeface="+mn-lt"/>
          <a:ea typeface="+mn-ea"/>
          <a:cs typeface="+mn-cs"/>
          <a:sym typeface="Optima"/>
        </a:defRPr>
      </a:lvl1pPr>
      <a:lvl2pPr marL="1608137" marR="0" indent="-642937" algn="l" defTabSz="819150" rtl="0" latinLnBrk="0">
        <a:lnSpc>
          <a:spcPct val="100000"/>
        </a:lnSpc>
        <a:spcBef>
          <a:spcPts val="2700"/>
        </a:spcBef>
        <a:spcAft>
          <a:spcPts val="0"/>
        </a:spcAft>
        <a:buClrTx/>
        <a:buSzPct val="52999"/>
        <a:buFontTx/>
        <a:buBlip>
          <a:blip r:embed="rId7"/>
        </a:buBlip>
        <a:tabLst/>
        <a:defRPr sz="5400" b="1" i="0" u="none" strike="noStrike" cap="none" spc="0" baseline="0">
          <a:solidFill>
            <a:srgbClr val="000000"/>
          </a:solidFill>
          <a:uFillTx/>
          <a:latin typeface="+mn-lt"/>
          <a:ea typeface="+mn-ea"/>
          <a:cs typeface="+mn-cs"/>
          <a:sym typeface="Optima"/>
        </a:defRPr>
      </a:lvl2pPr>
      <a:lvl3pPr marL="2334985" marR="0" indent="-734785" algn="l" defTabSz="819150" rtl="0" latinLnBrk="0">
        <a:lnSpc>
          <a:spcPct val="100000"/>
        </a:lnSpc>
        <a:spcBef>
          <a:spcPts val="2700"/>
        </a:spcBef>
        <a:spcAft>
          <a:spcPts val="0"/>
        </a:spcAft>
        <a:buClrTx/>
        <a:buSzPct val="52999"/>
        <a:buFontTx/>
        <a:buBlip>
          <a:blip r:embed="rId7"/>
        </a:buBlip>
        <a:tabLst/>
        <a:defRPr sz="5400" b="1" i="0" u="none" strike="noStrike" cap="none" spc="0" baseline="0">
          <a:solidFill>
            <a:srgbClr val="000000"/>
          </a:solidFill>
          <a:uFillTx/>
          <a:latin typeface="+mn-lt"/>
          <a:ea typeface="+mn-ea"/>
          <a:cs typeface="+mn-cs"/>
          <a:sym typeface="Optima"/>
        </a:defRPr>
      </a:lvl3pPr>
      <a:lvl4pPr marL="2995385" marR="0" indent="-734785" algn="l" defTabSz="819150" rtl="0" latinLnBrk="0">
        <a:lnSpc>
          <a:spcPct val="100000"/>
        </a:lnSpc>
        <a:spcBef>
          <a:spcPts val="2700"/>
        </a:spcBef>
        <a:spcAft>
          <a:spcPts val="0"/>
        </a:spcAft>
        <a:buClrTx/>
        <a:buSzPct val="52999"/>
        <a:buFontTx/>
        <a:buBlip>
          <a:blip r:embed="rId7"/>
        </a:buBlip>
        <a:tabLst/>
        <a:defRPr sz="5400" b="1" i="0" u="none" strike="noStrike" cap="none" spc="0" baseline="0">
          <a:solidFill>
            <a:srgbClr val="000000"/>
          </a:solidFill>
          <a:uFillTx/>
          <a:latin typeface="+mn-lt"/>
          <a:ea typeface="+mn-ea"/>
          <a:cs typeface="+mn-cs"/>
          <a:sym typeface="Optima"/>
        </a:defRPr>
      </a:lvl4pPr>
      <a:lvl5pPr marL="3643085" marR="0" indent="-734785" algn="l" defTabSz="819150" rtl="0" latinLnBrk="0">
        <a:lnSpc>
          <a:spcPct val="100000"/>
        </a:lnSpc>
        <a:spcBef>
          <a:spcPts val="2700"/>
        </a:spcBef>
        <a:spcAft>
          <a:spcPts val="0"/>
        </a:spcAft>
        <a:buClrTx/>
        <a:buSzPct val="52999"/>
        <a:buFontTx/>
        <a:buBlip>
          <a:blip r:embed="rId7"/>
        </a:buBlip>
        <a:tabLst/>
        <a:defRPr sz="5400" b="1" i="0" u="none" strike="noStrike" cap="none" spc="0" baseline="0">
          <a:solidFill>
            <a:srgbClr val="000000"/>
          </a:solidFill>
          <a:uFillTx/>
          <a:latin typeface="+mn-lt"/>
          <a:ea typeface="+mn-ea"/>
          <a:cs typeface="+mn-cs"/>
          <a:sym typeface="Optima"/>
        </a:defRPr>
      </a:lvl5pPr>
      <a:lvl6pPr marL="3998685" marR="0" indent="-734785" algn="l" defTabSz="819150" rtl="0" latinLnBrk="0">
        <a:lnSpc>
          <a:spcPct val="100000"/>
        </a:lnSpc>
        <a:spcBef>
          <a:spcPts val="2700"/>
        </a:spcBef>
        <a:spcAft>
          <a:spcPts val="0"/>
        </a:spcAft>
        <a:buClrTx/>
        <a:buSzPct val="52999"/>
        <a:buFontTx/>
        <a:buBlip>
          <a:blip r:embed="rId7"/>
        </a:buBlip>
        <a:tabLst/>
        <a:defRPr sz="5400" b="1" i="0" u="none" strike="noStrike" cap="none" spc="0" baseline="0">
          <a:solidFill>
            <a:srgbClr val="000000"/>
          </a:solidFill>
          <a:uFillTx/>
          <a:latin typeface="+mn-lt"/>
          <a:ea typeface="+mn-ea"/>
          <a:cs typeface="+mn-cs"/>
          <a:sym typeface="Optima"/>
        </a:defRPr>
      </a:lvl6pPr>
      <a:lvl7pPr marL="4354285" marR="0" indent="-734785" algn="l" defTabSz="819150" rtl="0" latinLnBrk="0">
        <a:lnSpc>
          <a:spcPct val="100000"/>
        </a:lnSpc>
        <a:spcBef>
          <a:spcPts val="2700"/>
        </a:spcBef>
        <a:spcAft>
          <a:spcPts val="0"/>
        </a:spcAft>
        <a:buClrTx/>
        <a:buSzPct val="52999"/>
        <a:buFontTx/>
        <a:buBlip>
          <a:blip r:embed="rId7"/>
        </a:buBlip>
        <a:tabLst/>
        <a:defRPr sz="5400" b="1" i="0" u="none" strike="noStrike" cap="none" spc="0" baseline="0">
          <a:solidFill>
            <a:srgbClr val="000000"/>
          </a:solidFill>
          <a:uFillTx/>
          <a:latin typeface="+mn-lt"/>
          <a:ea typeface="+mn-ea"/>
          <a:cs typeface="+mn-cs"/>
          <a:sym typeface="Optima"/>
        </a:defRPr>
      </a:lvl7pPr>
      <a:lvl8pPr marL="4709885" marR="0" indent="-734785" algn="l" defTabSz="819150" rtl="0" latinLnBrk="0">
        <a:lnSpc>
          <a:spcPct val="100000"/>
        </a:lnSpc>
        <a:spcBef>
          <a:spcPts val="2700"/>
        </a:spcBef>
        <a:spcAft>
          <a:spcPts val="0"/>
        </a:spcAft>
        <a:buClrTx/>
        <a:buSzPct val="52999"/>
        <a:buFontTx/>
        <a:buBlip>
          <a:blip r:embed="rId7"/>
        </a:buBlip>
        <a:tabLst/>
        <a:defRPr sz="5400" b="1" i="0" u="none" strike="noStrike" cap="none" spc="0" baseline="0">
          <a:solidFill>
            <a:srgbClr val="000000"/>
          </a:solidFill>
          <a:uFillTx/>
          <a:latin typeface="+mn-lt"/>
          <a:ea typeface="+mn-ea"/>
          <a:cs typeface="+mn-cs"/>
          <a:sym typeface="Optima"/>
        </a:defRPr>
      </a:lvl8pPr>
      <a:lvl9pPr marL="5065485" marR="0" indent="-734785" algn="l" defTabSz="819150" rtl="0" latinLnBrk="0">
        <a:lnSpc>
          <a:spcPct val="100000"/>
        </a:lnSpc>
        <a:spcBef>
          <a:spcPts val="2700"/>
        </a:spcBef>
        <a:spcAft>
          <a:spcPts val="0"/>
        </a:spcAft>
        <a:buClrTx/>
        <a:buSzPct val="52999"/>
        <a:buFontTx/>
        <a:buBlip>
          <a:blip r:embed="rId7"/>
        </a:buBlip>
        <a:tabLst/>
        <a:defRPr sz="5400" b="1" i="0" u="none" strike="noStrike" cap="none" spc="0" baseline="0">
          <a:solidFill>
            <a:srgbClr val="000000"/>
          </a:solidFill>
          <a:uFillTx/>
          <a:latin typeface="+mn-lt"/>
          <a:ea typeface="+mn-ea"/>
          <a:cs typeface="+mn-cs"/>
          <a:sym typeface="Optima"/>
        </a:defRPr>
      </a:lvl9pPr>
    </p:bodyStyle>
    <p:otherStyle>
      <a:lvl1pPr marL="0" marR="0" indent="0" algn="ctr" defTabSz="81915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Times Roman"/>
        </a:defRPr>
      </a:lvl1pPr>
      <a:lvl2pPr marL="0" marR="0" indent="457200" algn="ctr" defTabSz="81915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Times Roman"/>
        </a:defRPr>
      </a:lvl2pPr>
      <a:lvl3pPr marL="0" marR="0" indent="914400" algn="ctr" defTabSz="81915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Times Roman"/>
        </a:defRPr>
      </a:lvl3pPr>
      <a:lvl4pPr marL="0" marR="0" indent="1371600" algn="ctr" defTabSz="81915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Times Roman"/>
        </a:defRPr>
      </a:lvl4pPr>
      <a:lvl5pPr marL="0" marR="0" indent="1828800" algn="ctr" defTabSz="81915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Times Roman"/>
        </a:defRPr>
      </a:lvl5pPr>
      <a:lvl6pPr marL="0" marR="0" indent="2286000" algn="ctr" defTabSz="81915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Times Roman"/>
        </a:defRPr>
      </a:lvl6pPr>
      <a:lvl7pPr marL="0" marR="0" indent="2743200" algn="ctr" defTabSz="81915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Times Roman"/>
        </a:defRPr>
      </a:lvl7pPr>
      <a:lvl8pPr marL="0" marR="0" indent="3200400" algn="ctr" defTabSz="81915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Times Roman"/>
        </a:defRPr>
      </a:lvl8pPr>
      <a:lvl9pPr marL="0" marR="0" indent="3657600" algn="ctr" defTabSz="819150" latinLnBrk="0">
        <a:lnSpc>
          <a:spcPct val="10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Times Roman"/>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he ADT Stack"/>
          <p:cNvSpPr txBox="1">
            <a:spLocks noGrp="1"/>
          </p:cNvSpPr>
          <p:nvPr>
            <p:ph type="ctrTitle"/>
          </p:nvPr>
        </p:nvSpPr>
        <p:spPr>
          <a:xfrm>
            <a:off x="1266825" y="2152650"/>
            <a:ext cx="21850350" cy="4705350"/>
          </a:xfrm>
          <a:prstGeom prst="rect">
            <a:avLst/>
          </a:prstGeom>
        </p:spPr>
        <p:txBody>
          <a:bodyPr/>
          <a:lstStyle/>
          <a:p>
            <a:r>
              <a:t>The ADT Stack</a:t>
            </a:r>
          </a:p>
        </p:txBody>
      </p:sp>
      <p:sp>
        <p:nvSpPr>
          <p:cNvPr id="52" name="Double-click to edit"/>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heck Balance…"/>
          <p:cNvSpPr txBox="1">
            <a:spLocks noGrp="1"/>
          </p:cNvSpPr>
          <p:nvPr>
            <p:ph type="ctrTitle"/>
          </p:nvPr>
        </p:nvSpPr>
        <p:spPr>
          <a:xfrm>
            <a:off x="14803933" y="-952500"/>
            <a:ext cx="9580067" cy="4705350"/>
          </a:xfrm>
          <a:prstGeom prst="rect">
            <a:avLst/>
          </a:prstGeom>
        </p:spPr>
        <p:txBody>
          <a:bodyPr/>
          <a:lstStyle/>
          <a:p>
            <a:pPr>
              <a:defRPr sz="10000"/>
            </a:pPr>
            <a:r>
              <a:t>Check Balance</a:t>
            </a:r>
          </a:p>
          <a:p>
            <a:pPr>
              <a:defRPr sz="10000"/>
            </a:pPr>
            <a:r>
              <a:t>Implementation</a:t>
            </a:r>
          </a:p>
        </p:txBody>
      </p:sp>
      <p:sp>
        <p:nvSpPr>
          <p:cNvPr id="172" name="Rectangle"/>
          <p:cNvSpPr/>
          <p:nvPr/>
        </p:nvSpPr>
        <p:spPr>
          <a:xfrm>
            <a:off x="161925" y="28575"/>
            <a:ext cx="14347825" cy="12372975"/>
          </a:xfrm>
          <a:prstGeom prst="rect">
            <a:avLst/>
          </a:prstGeom>
          <a:solidFill>
            <a:srgbClr val="E5E6E1"/>
          </a:solidFill>
          <a:ln w="50800">
            <a:solidFill>
              <a:srgbClr val="941100"/>
            </a:solidFill>
            <a:miter lim="400000"/>
          </a:ln>
          <a:effectLst>
            <a:outerShdw blurRad="571500" dir="1980000" rotWithShape="0">
              <a:srgbClr val="000000"/>
            </a:outerShdw>
          </a:effectLst>
        </p:spPr>
        <p:txBody>
          <a:bodyPr lIns="76200" tIns="76200" rIns="76200" bIns="76200" anchor="ctr"/>
          <a:lstStyle/>
          <a:p>
            <a:pPr defTabSz="876300">
              <a:defRPr sz="3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3" name="bool checkBalance(string expression) {…"/>
          <p:cNvSpPr/>
          <p:nvPr/>
        </p:nvSpPr>
        <p:spPr>
          <a:xfrm>
            <a:off x="-1" y="9524"/>
            <a:ext cx="14481176" cy="23698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bool</a:t>
            </a:r>
            <a:r>
              <a:rPr sz="2400" dirty="0">
                <a:solidFill>
                  <a:srgbClr val="00A4DA"/>
                </a:solidFill>
              </a:rPr>
              <a:t> </a:t>
            </a:r>
            <a:r>
              <a:rPr sz="2400" dirty="0" err="1"/>
              <a:t>checkBalance</a:t>
            </a:r>
            <a:r>
              <a:rPr sz="2400" dirty="0"/>
              <a:t>(string expression)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Stack&lt;</a:t>
            </a:r>
            <a:r>
              <a:rPr sz="2400" dirty="0">
                <a:solidFill>
                  <a:srgbClr val="2035FB"/>
                </a:solidFill>
              </a:rPr>
              <a:t>char</a:t>
            </a:r>
            <a:r>
              <a:rPr sz="2400" dirty="0"/>
              <a:t>&gt; </a:t>
            </a:r>
            <a:r>
              <a:rPr sz="2400" dirty="0" err="1"/>
              <a:t>openDelimiterStack</a:t>
            </a:r>
            <a:r>
              <a:rPr sz="2400" dirty="0"/>
              <a:t> = </a:t>
            </a:r>
            <a:r>
              <a:rPr sz="2400" dirty="0">
                <a:solidFill>
                  <a:srgbClr val="0433FF"/>
                </a:solidFill>
              </a:rPr>
              <a:t>new</a:t>
            </a:r>
            <a:r>
              <a:rPr sz="2400" dirty="0">
                <a:solidFill>
                  <a:srgbClr val="00A4DA"/>
                </a:solidFill>
              </a:rPr>
              <a:t> </a:t>
            </a:r>
            <a:r>
              <a:rPr sz="2400" dirty="0"/>
              <a:t>Stack&lt;</a:t>
            </a:r>
            <a:r>
              <a:rPr sz="2400" dirty="0">
                <a:solidFill>
                  <a:srgbClr val="2035FB"/>
                </a:solidFill>
              </a:rPr>
              <a:t>char</a:t>
            </a:r>
            <a:r>
              <a:rPr sz="2400" dirty="0"/>
              <a:t>&gt;();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int</a:t>
            </a:r>
            <a:r>
              <a:rPr sz="2400" dirty="0">
                <a:solidFill>
                  <a:srgbClr val="00A4DA"/>
                </a:solidFill>
              </a:rPr>
              <a:t> </a:t>
            </a:r>
            <a:r>
              <a:rPr sz="2400" dirty="0" err="1"/>
              <a:t>characterCount</a:t>
            </a:r>
            <a:r>
              <a:rPr sz="2400" dirty="0"/>
              <a:t> = </a:t>
            </a:r>
            <a:r>
              <a:rPr sz="2400" dirty="0" err="1"/>
              <a:t>expression.length</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bool</a:t>
            </a:r>
            <a:r>
              <a:rPr sz="2400" dirty="0">
                <a:solidFill>
                  <a:srgbClr val="00A4DA"/>
                </a:solidFill>
              </a:rPr>
              <a:t> </a:t>
            </a:r>
            <a:r>
              <a:rPr sz="2400" dirty="0" err="1"/>
              <a:t>isBalanced</a:t>
            </a:r>
            <a:r>
              <a:rPr sz="2400" dirty="0"/>
              <a:t> = </a:t>
            </a:r>
            <a:r>
              <a:rPr sz="2400" dirty="0">
                <a:solidFill>
                  <a:srgbClr val="0433FF"/>
                </a:solidFill>
              </a:rPr>
              <a:t>true</a:t>
            </a: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int</a:t>
            </a:r>
            <a:r>
              <a:rPr sz="2400" dirty="0">
                <a:solidFill>
                  <a:srgbClr val="00A4DA"/>
                </a:solidFill>
              </a:rPr>
              <a:t> </a:t>
            </a:r>
            <a:r>
              <a:rPr sz="2400" dirty="0"/>
              <a:t>index = 0;</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char</a:t>
            </a:r>
            <a:r>
              <a:rPr sz="2400" dirty="0">
                <a:solidFill>
                  <a:srgbClr val="00A4DA"/>
                </a:solidFill>
              </a:rPr>
              <a:t> </a:t>
            </a:r>
            <a:r>
              <a:rPr sz="2400" dirty="0" err="1"/>
              <a:t>nextCharacter</a:t>
            </a:r>
            <a:r>
              <a:rPr sz="2400" dirty="0"/>
              <a:t> = ' ';</a:t>
            </a:r>
          </a:p>
        </p:txBody>
      </p:sp>
      <p:sp>
        <p:nvSpPr>
          <p:cNvPr id="174" name="while (isBalanced &amp;&amp; (index &lt; characterCount)) {…"/>
          <p:cNvSpPr/>
          <p:nvPr/>
        </p:nvSpPr>
        <p:spPr>
          <a:xfrm>
            <a:off x="-339725" y="2638425"/>
            <a:ext cx="14820901" cy="9387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while</a:t>
            </a:r>
            <a:r>
              <a:rPr sz="2400" dirty="0">
                <a:solidFill>
                  <a:srgbClr val="00A4DA"/>
                </a:solidFill>
              </a:rPr>
              <a:t> </a:t>
            </a:r>
            <a:r>
              <a:rPr sz="2400" dirty="0"/>
              <a:t>(</a:t>
            </a:r>
            <a:r>
              <a:rPr sz="2400" dirty="0" err="1"/>
              <a:t>isBalanced</a:t>
            </a:r>
            <a:r>
              <a:rPr sz="2400" dirty="0"/>
              <a:t> &amp;&amp; (index &lt; </a:t>
            </a:r>
            <a:r>
              <a:rPr sz="2400" dirty="0" err="1"/>
              <a:t>characterCount</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err="1"/>
              <a:t>nextCharacter</a:t>
            </a:r>
            <a:r>
              <a:rPr sz="2400" dirty="0"/>
              <a:t> = </a:t>
            </a:r>
            <a:r>
              <a:rPr sz="2400" dirty="0" err="1"/>
              <a:t>expression.charAt</a:t>
            </a:r>
            <a:r>
              <a:rPr sz="2400" dirty="0"/>
              <a:t>(index);</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switch</a:t>
            </a:r>
            <a:r>
              <a:rPr sz="2400" dirty="0"/>
              <a:t> (</a:t>
            </a:r>
            <a:r>
              <a:rPr sz="2400" dirty="0" err="1"/>
              <a:t>nextCharacter</a:t>
            </a: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case</a:t>
            </a:r>
            <a:r>
              <a:rPr sz="2400" dirty="0"/>
              <a:t> '(': </a:t>
            </a:r>
            <a:r>
              <a:rPr sz="2400" dirty="0">
                <a:solidFill>
                  <a:srgbClr val="0433FF"/>
                </a:solidFill>
              </a:rPr>
              <a:t>case</a:t>
            </a:r>
            <a:r>
              <a:rPr sz="2400" dirty="0"/>
              <a:t> '[': </a:t>
            </a:r>
            <a:r>
              <a:rPr sz="2400" dirty="0">
                <a:solidFill>
                  <a:srgbClr val="0433FF"/>
                </a:solidFill>
              </a:rPr>
              <a:t>case</a:t>
            </a:r>
            <a:r>
              <a:rPr sz="2400" dirty="0"/>
              <a:t> '{':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err="1"/>
              <a:t>openDelimiterStack</a:t>
            </a:r>
            <a:r>
              <a:rPr sz="2400" dirty="0"/>
              <a:t>-&gt;push(</a:t>
            </a:r>
            <a:r>
              <a:rPr sz="2400" dirty="0" err="1"/>
              <a:t>nextCharacter</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break</a:t>
            </a: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case</a:t>
            </a:r>
            <a:r>
              <a:rPr sz="2400" dirty="0"/>
              <a:t> ')': </a:t>
            </a:r>
            <a:r>
              <a:rPr sz="2400" dirty="0">
                <a:solidFill>
                  <a:srgbClr val="0433FF"/>
                </a:solidFill>
              </a:rPr>
              <a:t>case</a:t>
            </a:r>
            <a:r>
              <a:rPr sz="2400" dirty="0"/>
              <a:t> ']': </a:t>
            </a:r>
            <a:r>
              <a:rPr sz="2400" dirty="0">
                <a:solidFill>
                  <a:srgbClr val="0433FF"/>
                </a:solidFill>
              </a:rPr>
              <a:t>case</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if</a:t>
            </a:r>
            <a:r>
              <a:rPr sz="2400" dirty="0"/>
              <a:t> (</a:t>
            </a:r>
            <a:r>
              <a:rPr sz="2400" dirty="0" err="1"/>
              <a:t>openDelimiterStack</a:t>
            </a:r>
            <a:r>
              <a:rPr sz="2400" dirty="0"/>
              <a:t>-&gt;</a:t>
            </a:r>
            <a:r>
              <a:rPr sz="2400" dirty="0" err="1"/>
              <a:t>isEmpty</a:t>
            </a: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err="1"/>
              <a:t>isBalanced</a:t>
            </a:r>
            <a:r>
              <a:rPr sz="2400" dirty="0"/>
              <a:t> = </a:t>
            </a:r>
            <a:r>
              <a:rPr sz="2400" dirty="0">
                <a:solidFill>
                  <a:srgbClr val="0433FF"/>
                </a:solidFill>
              </a:rPr>
              <a:t>false</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else</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br>
              <a:rPr sz="2400" dirty="0"/>
            </a:br>
            <a:r>
              <a:rPr sz="2400" dirty="0"/>
              <a:t>            </a:t>
            </a:r>
            <a:r>
              <a:rPr sz="2400" dirty="0">
                <a:solidFill>
                  <a:srgbClr val="0433FF"/>
                </a:solidFill>
              </a:rPr>
              <a:t>char</a:t>
            </a:r>
            <a:r>
              <a:rPr sz="2400" dirty="0"/>
              <a:t> </a:t>
            </a:r>
            <a:r>
              <a:rPr sz="2400" dirty="0" err="1"/>
              <a:t>openDelimiter</a:t>
            </a:r>
            <a:r>
              <a:rPr sz="2400" dirty="0"/>
              <a:t> = </a:t>
            </a:r>
            <a:r>
              <a:rPr sz="2400" dirty="0" err="1"/>
              <a:t>openDelimiterStack</a:t>
            </a:r>
            <a:r>
              <a:rPr sz="2400" dirty="0"/>
              <a:t>-&gt;peek();</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err="1"/>
              <a:t>openDelimiterStack</a:t>
            </a:r>
            <a:r>
              <a:rPr sz="2400" dirty="0"/>
              <a:t>-&gt;pop();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err="1"/>
              <a:t>isBalanced</a:t>
            </a:r>
            <a:r>
              <a:rPr sz="2400" dirty="0"/>
              <a:t> = </a:t>
            </a:r>
            <a:r>
              <a:rPr sz="2400" dirty="0" err="1"/>
              <a:t>isPaired</a:t>
            </a:r>
            <a:r>
              <a:rPr sz="2400" dirty="0"/>
              <a:t>(</a:t>
            </a:r>
            <a:r>
              <a:rPr sz="2400" dirty="0" err="1"/>
              <a:t>openDelimiter</a:t>
            </a:r>
            <a:r>
              <a:rPr sz="2400" dirty="0"/>
              <a:t>, </a:t>
            </a:r>
            <a:r>
              <a:rPr sz="2400" dirty="0" err="1"/>
              <a:t>nextCharacter</a:t>
            </a: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 </a:t>
            </a:r>
            <a:r>
              <a:rPr sz="2400" dirty="0">
                <a:solidFill>
                  <a:srgbClr val="4F8F00"/>
                </a:solidFill>
              </a:rPr>
              <a:t>// end if</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break</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default</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break</a:t>
            </a: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4F8F00"/>
                </a:solidFill>
              </a:rPr>
              <a:t> // end switch</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index++;</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 </a:t>
            </a:r>
            <a:r>
              <a:rPr sz="2400" dirty="0">
                <a:solidFill>
                  <a:srgbClr val="4F8F00"/>
                </a:solidFill>
              </a:rPr>
              <a:t>// end while</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if</a:t>
            </a:r>
            <a:r>
              <a:rPr sz="2400" dirty="0"/>
              <a:t> (!</a:t>
            </a:r>
            <a:r>
              <a:rPr sz="2400" dirty="0" err="1"/>
              <a:t>openDelimiterStack</a:t>
            </a:r>
            <a:r>
              <a:rPr sz="2400" dirty="0"/>
              <a:t>-&gt;</a:t>
            </a:r>
            <a:r>
              <a:rPr sz="2400" dirty="0" err="1"/>
              <a:t>isEmpty</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err="1"/>
              <a:t>isBalanced</a:t>
            </a:r>
            <a:r>
              <a:rPr sz="2400" dirty="0"/>
              <a:t> = </a:t>
            </a:r>
            <a:r>
              <a:rPr sz="2400" dirty="0">
                <a:solidFill>
                  <a:srgbClr val="0433FF"/>
                </a:solidFill>
              </a:rPr>
              <a:t>false</a:t>
            </a: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return</a:t>
            </a:r>
            <a:r>
              <a:rPr sz="2400" dirty="0"/>
              <a:t> </a:t>
            </a:r>
            <a:r>
              <a:rPr sz="2400" dirty="0" err="1"/>
              <a:t>isBalanced</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 </a:t>
            </a:r>
            <a:r>
              <a:rPr sz="2400" dirty="0">
                <a:solidFill>
                  <a:srgbClr val="4F8F00"/>
                </a:solidFill>
              </a:rPr>
              <a:t>// end </a:t>
            </a:r>
            <a:r>
              <a:rPr sz="2400" dirty="0" err="1">
                <a:solidFill>
                  <a:srgbClr val="4F8F00"/>
                </a:solidFill>
              </a:rPr>
              <a:t>checkBalance</a:t>
            </a:r>
            <a:endParaRPr sz="2400" dirty="0">
              <a:solidFill>
                <a:srgbClr val="4F8F00"/>
              </a:solidFill>
            </a:endParaRPr>
          </a:p>
        </p:txBody>
      </p:sp>
      <p:grpSp>
        <p:nvGrpSpPr>
          <p:cNvPr id="177" name="Group"/>
          <p:cNvGrpSpPr/>
          <p:nvPr/>
        </p:nvGrpSpPr>
        <p:grpSpPr>
          <a:xfrm>
            <a:off x="6937375" y="4305300"/>
            <a:ext cx="13373100" cy="3543300"/>
            <a:chOff x="0" y="0"/>
            <a:chExt cx="13373100" cy="3905250"/>
          </a:xfrm>
        </p:grpSpPr>
        <p:sp>
          <p:nvSpPr>
            <p:cNvPr id="175" name="Rectangle"/>
            <p:cNvSpPr/>
            <p:nvPr/>
          </p:nvSpPr>
          <p:spPr>
            <a:xfrm>
              <a:off x="0" y="0"/>
              <a:ext cx="13373100" cy="3905250"/>
            </a:xfrm>
            <a:prstGeom prst="rect">
              <a:avLst/>
            </a:prstGeom>
            <a:solidFill>
              <a:srgbClr val="E5E6E1"/>
            </a:solidFill>
            <a:ln w="50800" cap="flat">
              <a:solidFill>
                <a:srgbClr val="941100"/>
              </a:solidFill>
              <a:prstDash val="solid"/>
              <a:miter lim="400000"/>
            </a:ln>
            <a:effectLst>
              <a:outerShdw blurRad="571500" dir="1980000" rotWithShape="0">
                <a:srgbClr val="000000"/>
              </a:outerShdw>
            </a:effectLst>
          </p:spPr>
          <p:txBody>
            <a:bodyPr wrap="square" lIns="76200" tIns="76200" rIns="76200" bIns="76200" numCol="1" anchor="ctr">
              <a:noAutofit/>
            </a:bodyPr>
            <a:lstStyle/>
            <a:p>
              <a:pPr defTabSz="876300">
                <a:defRPr sz="3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6" name="// Returns true if the given characters, open and close,…"/>
            <p:cNvSpPr/>
            <p:nvPr/>
          </p:nvSpPr>
          <p:spPr>
            <a:xfrm>
              <a:off x="173820" y="37055"/>
              <a:ext cx="13106401" cy="354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solidFill>
                    <a:srgbClr val="4F8F00"/>
                  </a:solidFill>
                </a:rPr>
                <a:t>// Returns true if the given characters, open and close,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solidFill>
                    <a:srgbClr val="4F8F00"/>
                  </a:solidFill>
                </a:rPr>
                <a:t>//form a pair of parentheses, brackets, or braces.</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solidFill>
                    <a:srgbClr val="0433FF"/>
                  </a:solidFill>
                </a:rPr>
                <a:t>bool</a:t>
              </a:r>
              <a:r>
                <a:rPr sz="2400" dirty="0"/>
                <a:t> </a:t>
              </a:r>
              <a:r>
                <a:rPr sz="2400" dirty="0" err="1"/>
                <a:t>isPaired</a:t>
              </a:r>
              <a:r>
                <a:rPr sz="2400" dirty="0"/>
                <a:t>(</a:t>
              </a:r>
              <a:r>
                <a:rPr sz="2400" dirty="0">
                  <a:solidFill>
                    <a:srgbClr val="0433FF"/>
                  </a:solidFill>
                </a:rPr>
                <a:t>char</a:t>
              </a:r>
              <a:r>
                <a:rPr sz="2400" dirty="0"/>
                <a:t> open, </a:t>
              </a:r>
              <a:r>
                <a:rPr sz="2400" dirty="0">
                  <a:solidFill>
                    <a:srgbClr val="0433FF"/>
                  </a:solidFill>
                </a:rPr>
                <a:t>char</a:t>
              </a:r>
              <a:r>
                <a:rPr sz="2400" dirty="0"/>
                <a:t> close)</a:t>
              </a:r>
              <a:br>
                <a:rPr sz="2400" dirty="0"/>
              </a:b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0433FF"/>
                  </a:solidFill>
                </a:rPr>
                <a:t>return</a:t>
              </a:r>
              <a:r>
                <a:rPr sz="2400" dirty="0"/>
                <a:t> (open == '(' &amp;&amp; close == ')') ||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(open == '[' &amp;&amp; close == ']') ||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(open == '{' &amp;&amp; close ==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i="0">
                  <a:latin typeface="Courier New"/>
                  <a:ea typeface="Courier New"/>
                  <a:cs typeface="Courier New"/>
                  <a:sym typeface="Courier New"/>
                </a:defRPr>
              </a:pPr>
              <a:r>
                <a:rPr sz="2400" dirty="0"/>
                <a:t>} </a:t>
              </a:r>
              <a:r>
                <a:rPr sz="2400" dirty="0">
                  <a:solidFill>
                    <a:srgbClr val="4F8F00"/>
                  </a:solidFill>
                </a:rPr>
                <a:t>// end </a:t>
              </a:r>
              <a:r>
                <a:rPr sz="2400" dirty="0" err="1">
                  <a:solidFill>
                    <a:srgbClr val="4F8F00"/>
                  </a:solidFill>
                </a:rPr>
                <a:t>isPaired</a:t>
              </a:r>
              <a:endParaRPr sz="2400" dirty="0">
                <a:solidFill>
                  <a:srgbClr val="4F8F00"/>
                </a:solidFill>
              </a:endParaRPr>
            </a:p>
          </p:txBody>
        </p:sp>
      </p:gr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71">
                                            <p:bg/>
                                          </p:spTgt>
                                        </p:tgtEl>
                                        <p:attrNameLst>
                                          <p:attrName>style.visibility</p:attrName>
                                        </p:attrNameLst>
                                      </p:cBhvr>
                                      <p:to>
                                        <p:strVal val="visible"/>
                                      </p:to>
                                    </p:set>
                                    <p:anim calcmode="lin" valueType="num">
                                      <p:cBhvr>
                                        <p:cTn id="7" dur="400" fill="hold"/>
                                        <p:tgtEl>
                                          <p:spTgt spid="171">
                                            <p:bg/>
                                          </p:spTgt>
                                        </p:tgtEl>
                                        <p:attrNameLst>
                                          <p:attrName>ppt_w</p:attrName>
                                        </p:attrNameLst>
                                      </p:cBhvr>
                                      <p:tavLst>
                                        <p:tav tm="0">
                                          <p:val>
                                            <p:strVal val="4*#ppt_w"/>
                                          </p:val>
                                        </p:tav>
                                        <p:tav tm="100000">
                                          <p:val>
                                            <p:strVal val="#ppt_w"/>
                                          </p:val>
                                        </p:tav>
                                      </p:tavLst>
                                    </p:anim>
                                    <p:anim calcmode="lin" valueType="num">
                                      <p:cBhvr>
                                        <p:cTn id="8" dur="400" fill="hold"/>
                                        <p:tgtEl>
                                          <p:spTgt spid="171">
                                            <p:bg/>
                                          </p:spTgt>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iterate>
                                    <p:tmAbs val="0"/>
                                  </p:iterate>
                                  <p:childTnLst>
                                    <p:set>
                                      <p:cBhvr>
                                        <p:cTn id="10" fill="hold"/>
                                        <p:tgtEl>
                                          <p:spTgt spid="171">
                                            <p:txEl>
                                              <p:pRg st="0" end="0"/>
                                            </p:txEl>
                                          </p:spTgt>
                                        </p:tgtEl>
                                        <p:attrNameLst>
                                          <p:attrName>style.visibility</p:attrName>
                                        </p:attrNameLst>
                                      </p:cBhvr>
                                      <p:to>
                                        <p:strVal val="visible"/>
                                      </p:to>
                                    </p:set>
                                    <p:anim calcmode="lin" valueType="num">
                                      <p:cBhvr>
                                        <p:cTn id="11" dur="400" fill="hold"/>
                                        <p:tgtEl>
                                          <p:spTgt spid="171">
                                            <p:txEl>
                                              <p:pRg st="0" end="0"/>
                                            </p:txEl>
                                          </p:spTgt>
                                        </p:tgtEl>
                                        <p:attrNameLst>
                                          <p:attrName>ppt_w</p:attrName>
                                        </p:attrNameLst>
                                      </p:cBhvr>
                                      <p:tavLst>
                                        <p:tav tm="0">
                                          <p:val>
                                            <p:strVal val="4*#ppt_w"/>
                                          </p:val>
                                        </p:tav>
                                        <p:tav tm="100000">
                                          <p:val>
                                            <p:strVal val="#ppt_w"/>
                                          </p:val>
                                        </p:tav>
                                      </p:tavLst>
                                    </p:anim>
                                    <p:anim calcmode="lin" valueType="num">
                                      <p:cBhvr>
                                        <p:cTn id="12" dur="400" fill="hold"/>
                                        <p:tgtEl>
                                          <p:spTgt spid="171">
                                            <p:txEl>
                                              <p:pRg st="0" end="0"/>
                                            </p:txEl>
                                          </p:spTgt>
                                        </p:tgtEl>
                                        <p:attrNameLst>
                                          <p:attrName>ppt_h</p:attrName>
                                        </p:attrNameLst>
                                      </p:cBhvr>
                                      <p:tavLst>
                                        <p:tav tm="0">
                                          <p:val>
                                            <p:strVal val="4*#ppt_h"/>
                                          </p:val>
                                        </p:tav>
                                        <p:tav tm="100000">
                                          <p:val>
                                            <p:strVal val="#ppt_h"/>
                                          </p:val>
                                        </p:tav>
                                      </p:tavLst>
                                    </p:anim>
                                  </p:childTnLst>
                                </p:cTn>
                              </p:par>
                            </p:childTnLst>
                          </p:cTn>
                        </p:par>
                        <p:par>
                          <p:cTn id="13" fill="hold">
                            <p:stCondLst>
                              <p:cond delay="400"/>
                            </p:stCondLst>
                            <p:childTnLst>
                              <p:par>
                                <p:cTn id="14" presetID="23" presetClass="entr" presetSubtype="32" fill="hold" grpId="0" nodeType="afterEffect">
                                  <p:stCondLst>
                                    <p:cond delay="0"/>
                                  </p:stCondLst>
                                  <p:iterate>
                                    <p:tmAbs val="0"/>
                                  </p:iterate>
                                  <p:childTnLst>
                                    <p:set>
                                      <p:cBhvr>
                                        <p:cTn id="15" fill="hold"/>
                                        <p:tgtEl>
                                          <p:spTgt spid="171">
                                            <p:txEl>
                                              <p:pRg st="1" end="1"/>
                                            </p:txEl>
                                          </p:spTgt>
                                        </p:tgtEl>
                                        <p:attrNameLst>
                                          <p:attrName>style.visibility</p:attrName>
                                        </p:attrNameLst>
                                      </p:cBhvr>
                                      <p:to>
                                        <p:strVal val="visible"/>
                                      </p:to>
                                    </p:set>
                                    <p:anim calcmode="lin" valueType="num">
                                      <p:cBhvr>
                                        <p:cTn id="16" dur="400" fill="hold"/>
                                        <p:tgtEl>
                                          <p:spTgt spid="171">
                                            <p:txEl>
                                              <p:pRg st="1" end="1"/>
                                            </p:txEl>
                                          </p:spTgt>
                                        </p:tgtEl>
                                        <p:attrNameLst>
                                          <p:attrName>ppt_w</p:attrName>
                                        </p:attrNameLst>
                                      </p:cBhvr>
                                      <p:tavLst>
                                        <p:tav tm="0">
                                          <p:val>
                                            <p:strVal val="4*#ppt_w"/>
                                          </p:val>
                                        </p:tav>
                                        <p:tav tm="100000">
                                          <p:val>
                                            <p:strVal val="#ppt_w"/>
                                          </p:val>
                                        </p:tav>
                                      </p:tavLst>
                                    </p:anim>
                                    <p:anim calcmode="lin" valueType="num">
                                      <p:cBhvr>
                                        <p:cTn id="17" dur="400" fill="hold"/>
                                        <p:tgtEl>
                                          <p:spTgt spid="171">
                                            <p:txEl>
                                              <p:pRg st="1" end="1"/>
                                            </p:txEl>
                                          </p:spTgt>
                                        </p:tgtEl>
                                        <p:attrNameLst>
                                          <p:attrName>ppt_h</p:attrName>
                                        </p:attrNameLst>
                                      </p:cBhvr>
                                      <p:tavLst>
                                        <p:tav tm="0">
                                          <p:val>
                                            <p:strVal val="4*#ppt_h"/>
                                          </p:val>
                                        </p:tav>
                                        <p:tav tm="100000">
                                          <p:val>
                                            <p:strVal val="#ppt_h"/>
                                          </p:val>
                                        </p:tav>
                                      </p:tavLst>
                                    </p:anim>
                                  </p:childTnLst>
                                </p:cTn>
                              </p:par>
                            </p:childTnLst>
                          </p:cTn>
                        </p:par>
                        <p:par>
                          <p:cTn id="18" fill="hold">
                            <p:stCondLst>
                              <p:cond delay="800"/>
                            </p:stCondLst>
                            <p:childTnLst>
                              <p:par>
                                <p:cTn id="19" presetID="2" presetClass="entr" presetSubtype="4" fill="hold" grpId="0" nodeType="afterEffect">
                                  <p:stCondLst>
                                    <p:cond delay="0"/>
                                  </p:stCondLst>
                                  <p:iterate>
                                    <p:tmAbs val="0"/>
                                  </p:iterate>
                                  <p:childTnLst>
                                    <p:set>
                                      <p:cBhvr>
                                        <p:cTn id="20" fill="hold"/>
                                        <p:tgtEl>
                                          <p:spTgt spid="177"/>
                                        </p:tgtEl>
                                        <p:attrNameLst>
                                          <p:attrName>style.visibility</p:attrName>
                                        </p:attrNameLst>
                                      </p:cBhvr>
                                      <p:to>
                                        <p:strVal val="visible"/>
                                      </p:to>
                                    </p:set>
                                    <p:anim calcmode="lin" valueType="num">
                                      <p:cBhvr>
                                        <p:cTn id="21" dur="1000" fill="hold"/>
                                        <p:tgtEl>
                                          <p:spTgt spid="177"/>
                                        </p:tgtEl>
                                        <p:attrNameLst>
                                          <p:attrName>ppt_x</p:attrName>
                                        </p:attrNameLst>
                                      </p:cBhvr>
                                      <p:tavLst>
                                        <p:tav tm="0">
                                          <p:val>
                                            <p:strVal val="#ppt_x"/>
                                          </p:val>
                                        </p:tav>
                                        <p:tav tm="100000">
                                          <p:val>
                                            <p:strVal val="#ppt_x"/>
                                          </p:val>
                                        </p:tav>
                                      </p:tavLst>
                                    </p:anim>
                                    <p:anim calcmode="lin" valueType="num">
                                      <p:cBhvr>
                                        <p:cTn id="22" dur="10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41833 0.439402" pathEditMode="relative">
                                      <p:cBhvr>
                                        <p:cTn id="26" dur="500" fill="hold"/>
                                        <p:tgtEl>
                                          <p:spTgt spid="177"/>
                                        </p:tgtEl>
                                        <p:attrNameLst>
                                          <p:attrName>ppt_x</p:attrName>
                                          <p:attrName>ppt_y</p:attrName>
                                        </p:attrNameLst>
                                      </p:cBhvr>
                                    </p:animMotion>
                                  </p:childTnLst>
                                </p:cTn>
                              </p:par>
                            </p:childTnLst>
                          </p:cTn>
                        </p:par>
                        <p:par>
                          <p:cTn id="27" fill="hold">
                            <p:stCondLst>
                              <p:cond delay="0"/>
                            </p:stCondLst>
                            <p:childTnLst>
                              <p:par>
                                <p:cTn id="28" presetID="6" presetClass="emph" presetSubtype="0" accel="50000" decel="50000" fill="hold" grpId="1" nodeType="withEffect">
                                  <p:stCondLst>
                                    <p:cond delay="0"/>
                                  </p:stCondLst>
                                  <p:childTnLst>
                                    <p:animScale>
                                      <p:cBhvr>
                                        <p:cTn id="29" dur="500" fill="hold"/>
                                        <p:tgtEl>
                                          <p:spTgt spid="177"/>
                                        </p:tgtEl>
                                      </p:cBhvr>
                                      <p:by x="71707" y="71707"/>
                                    </p:animScale>
                                  </p:childTnLst>
                                </p:cTn>
                              </p:par>
                            </p:childTnLst>
                          </p:cTn>
                        </p:par>
                        <p:par>
                          <p:cTn id="30" fill="hold">
                            <p:stCondLst>
                              <p:cond delay="500"/>
                            </p:stCondLst>
                            <p:childTnLst>
                              <p:par>
                                <p:cTn id="31" presetID="2" presetClass="entr" presetSubtype="4" fill="hold" grpId="0" nodeType="afterEffect">
                                  <p:stCondLst>
                                    <p:cond delay="0"/>
                                  </p:stCondLst>
                                  <p:iterate>
                                    <p:tmAbs val="0"/>
                                  </p:iterate>
                                  <p:childTnLst>
                                    <p:set>
                                      <p:cBhvr>
                                        <p:cTn id="32" fill="hold"/>
                                        <p:tgtEl>
                                          <p:spTgt spid="172"/>
                                        </p:tgtEl>
                                        <p:attrNameLst>
                                          <p:attrName>style.visibility</p:attrName>
                                        </p:attrNameLst>
                                      </p:cBhvr>
                                      <p:to>
                                        <p:strVal val="visible"/>
                                      </p:to>
                                    </p:set>
                                    <p:anim calcmode="lin" valueType="num">
                                      <p:cBhvr>
                                        <p:cTn id="33" dur="1000" fill="hold"/>
                                        <p:tgtEl>
                                          <p:spTgt spid="172"/>
                                        </p:tgtEl>
                                        <p:attrNameLst>
                                          <p:attrName>ppt_x</p:attrName>
                                        </p:attrNameLst>
                                      </p:cBhvr>
                                      <p:tavLst>
                                        <p:tav tm="0">
                                          <p:val>
                                            <p:strVal val="#ppt_x"/>
                                          </p:val>
                                        </p:tav>
                                        <p:tav tm="100000">
                                          <p:val>
                                            <p:strVal val="#ppt_x"/>
                                          </p:val>
                                        </p:tav>
                                      </p:tavLst>
                                    </p:anim>
                                    <p:anim calcmode="lin" valueType="num">
                                      <p:cBhvr>
                                        <p:cTn id="34" dur="1000" fill="hold"/>
                                        <p:tgtEl>
                                          <p:spTgt spid="172"/>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10" presetClass="entr" fill="hold" grpId="0" nodeType="afterEffect">
                                  <p:stCondLst>
                                    <p:cond delay="0"/>
                                  </p:stCondLst>
                                  <p:iterate type="lt">
                                    <p:tmAbs val="0"/>
                                  </p:iterate>
                                  <p:childTnLst>
                                    <p:set>
                                      <p:cBhvr>
                                        <p:cTn id="37" fill="hold"/>
                                        <p:tgtEl>
                                          <p:spTgt spid="173">
                                            <p:bg/>
                                          </p:spTgt>
                                        </p:tgtEl>
                                        <p:attrNameLst>
                                          <p:attrName>style.visibility</p:attrName>
                                        </p:attrNameLst>
                                      </p:cBhvr>
                                      <p:to>
                                        <p:strVal val="visible"/>
                                      </p:to>
                                    </p:set>
                                    <p:animEffect transition="in" filter="fade">
                                      <p:cBhvr>
                                        <p:cTn id="38" dur="250"/>
                                        <p:tgtEl>
                                          <p:spTgt spid="173">
                                            <p:bg/>
                                          </p:spTgt>
                                        </p:tgtEl>
                                      </p:cBhvr>
                                    </p:animEffect>
                                  </p:childTnLst>
                                </p:cTn>
                              </p:par>
                              <p:par>
                                <p:cTn id="39" presetID="10" presetClass="entr" presetSubtype="0" fill="hold" grpId="0" nodeType="withEffect">
                                  <p:stCondLst>
                                    <p:cond delay="0"/>
                                  </p:stCondLst>
                                  <p:iterate type="lt">
                                    <p:tmAbs val="0"/>
                                  </p:iterate>
                                  <p:childTnLst>
                                    <p:set>
                                      <p:cBhvr>
                                        <p:cTn id="40" fill="hold"/>
                                        <p:tgtEl>
                                          <p:spTgt spid="173">
                                            <p:txEl>
                                              <p:pRg st="0" end="0"/>
                                            </p:txEl>
                                          </p:spTgt>
                                        </p:tgtEl>
                                        <p:attrNameLst>
                                          <p:attrName>style.visibility</p:attrName>
                                        </p:attrNameLst>
                                      </p:cBhvr>
                                      <p:to>
                                        <p:strVal val="visible"/>
                                      </p:to>
                                    </p:set>
                                    <p:animEffect transition="in" filter="fade">
                                      <p:cBhvr>
                                        <p:cTn id="41" dur="250"/>
                                        <p:tgtEl>
                                          <p:spTgt spid="173">
                                            <p:txEl>
                                              <p:pRg st="0" end="0"/>
                                            </p:txEl>
                                          </p:spTgt>
                                        </p:tgtEl>
                                      </p:cBhvr>
                                    </p:animEffect>
                                  </p:childTnLst>
                                </p:cTn>
                              </p:par>
                            </p:childTnLst>
                          </p:cTn>
                        </p:par>
                        <p:par>
                          <p:cTn id="42" fill="hold">
                            <p:stCondLst>
                              <p:cond delay="1750"/>
                            </p:stCondLst>
                            <p:childTnLst>
                              <p:par>
                                <p:cTn id="43" presetID="10" presetClass="entr" fill="hold" grpId="0" nodeType="afterEffect">
                                  <p:stCondLst>
                                    <p:cond delay="0"/>
                                  </p:stCondLst>
                                  <p:iterate type="lt">
                                    <p:tmAbs val="0"/>
                                  </p:iterate>
                                  <p:childTnLst>
                                    <p:set>
                                      <p:cBhvr>
                                        <p:cTn id="44" fill="hold"/>
                                        <p:tgtEl>
                                          <p:spTgt spid="173">
                                            <p:txEl>
                                              <p:pRg st="1" end="1"/>
                                            </p:txEl>
                                          </p:spTgt>
                                        </p:tgtEl>
                                        <p:attrNameLst>
                                          <p:attrName>style.visibility</p:attrName>
                                        </p:attrNameLst>
                                      </p:cBhvr>
                                      <p:to>
                                        <p:strVal val="visible"/>
                                      </p:to>
                                    </p:set>
                                    <p:animEffect transition="in" filter="fade">
                                      <p:cBhvr>
                                        <p:cTn id="45" dur="250"/>
                                        <p:tgtEl>
                                          <p:spTgt spid="173">
                                            <p:txEl>
                                              <p:pRg st="1" end="1"/>
                                            </p:txEl>
                                          </p:spTgt>
                                        </p:tgtEl>
                                      </p:cBhvr>
                                    </p:animEffect>
                                  </p:childTnLst>
                                </p:cTn>
                              </p:par>
                            </p:childTnLst>
                          </p:cTn>
                        </p:par>
                        <p:par>
                          <p:cTn id="46" fill="hold">
                            <p:stCondLst>
                              <p:cond delay="2000"/>
                            </p:stCondLst>
                            <p:childTnLst>
                              <p:par>
                                <p:cTn id="47" presetID="10" presetClass="entr" fill="hold" grpId="0" nodeType="afterEffect">
                                  <p:stCondLst>
                                    <p:cond delay="0"/>
                                  </p:stCondLst>
                                  <p:iterate type="lt">
                                    <p:tmAbs val="0"/>
                                  </p:iterate>
                                  <p:childTnLst>
                                    <p:set>
                                      <p:cBhvr>
                                        <p:cTn id="48" fill="hold"/>
                                        <p:tgtEl>
                                          <p:spTgt spid="173">
                                            <p:txEl>
                                              <p:pRg st="2" end="2"/>
                                            </p:txEl>
                                          </p:spTgt>
                                        </p:tgtEl>
                                        <p:attrNameLst>
                                          <p:attrName>style.visibility</p:attrName>
                                        </p:attrNameLst>
                                      </p:cBhvr>
                                      <p:to>
                                        <p:strVal val="visible"/>
                                      </p:to>
                                    </p:set>
                                    <p:animEffect transition="in" filter="fade">
                                      <p:cBhvr>
                                        <p:cTn id="49" dur="250"/>
                                        <p:tgtEl>
                                          <p:spTgt spid="173">
                                            <p:txEl>
                                              <p:pRg st="2" end="2"/>
                                            </p:txEl>
                                          </p:spTgt>
                                        </p:tgtEl>
                                      </p:cBhvr>
                                    </p:animEffect>
                                  </p:childTnLst>
                                </p:cTn>
                              </p:par>
                            </p:childTnLst>
                          </p:cTn>
                        </p:par>
                        <p:par>
                          <p:cTn id="50" fill="hold">
                            <p:stCondLst>
                              <p:cond delay="2250"/>
                            </p:stCondLst>
                            <p:childTnLst>
                              <p:par>
                                <p:cTn id="51" presetID="10" presetClass="entr" fill="hold" grpId="0" nodeType="afterEffect">
                                  <p:stCondLst>
                                    <p:cond delay="0"/>
                                  </p:stCondLst>
                                  <p:iterate type="lt">
                                    <p:tmAbs val="0"/>
                                  </p:iterate>
                                  <p:childTnLst>
                                    <p:set>
                                      <p:cBhvr>
                                        <p:cTn id="52" fill="hold"/>
                                        <p:tgtEl>
                                          <p:spTgt spid="173">
                                            <p:txEl>
                                              <p:pRg st="3" end="3"/>
                                            </p:txEl>
                                          </p:spTgt>
                                        </p:tgtEl>
                                        <p:attrNameLst>
                                          <p:attrName>style.visibility</p:attrName>
                                        </p:attrNameLst>
                                      </p:cBhvr>
                                      <p:to>
                                        <p:strVal val="visible"/>
                                      </p:to>
                                    </p:set>
                                    <p:animEffect transition="in" filter="fade">
                                      <p:cBhvr>
                                        <p:cTn id="53" dur="250"/>
                                        <p:tgtEl>
                                          <p:spTgt spid="173">
                                            <p:txEl>
                                              <p:pRg st="3" end="3"/>
                                            </p:txEl>
                                          </p:spTgt>
                                        </p:tgtEl>
                                      </p:cBhvr>
                                    </p:animEffect>
                                  </p:childTnLst>
                                </p:cTn>
                              </p:par>
                            </p:childTnLst>
                          </p:cTn>
                        </p:par>
                        <p:par>
                          <p:cTn id="54" fill="hold">
                            <p:stCondLst>
                              <p:cond delay="2500"/>
                            </p:stCondLst>
                            <p:childTnLst>
                              <p:par>
                                <p:cTn id="55" presetID="10" presetClass="entr" fill="hold" grpId="0" nodeType="afterEffect">
                                  <p:stCondLst>
                                    <p:cond delay="0"/>
                                  </p:stCondLst>
                                  <p:iterate type="lt">
                                    <p:tmAbs val="0"/>
                                  </p:iterate>
                                  <p:childTnLst>
                                    <p:set>
                                      <p:cBhvr>
                                        <p:cTn id="56" fill="hold"/>
                                        <p:tgtEl>
                                          <p:spTgt spid="173">
                                            <p:txEl>
                                              <p:pRg st="4" end="4"/>
                                            </p:txEl>
                                          </p:spTgt>
                                        </p:tgtEl>
                                        <p:attrNameLst>
                                          <p:attrName>style.visibility</p:attrName>
                                        </p:attrNameLst>
                                      </p:cBhvr>
                                      <p:to>
                                        <p:strVal val="visible"/>
                                      </p:to>
                                    </p:set>
                                    <p:animEffect transition="in" filter="fade">
                                      <p:cBhvr>
                                        <p:cTn id="57" dur="250"/>
                                        <p:tgtEl>
                                          <p:spTgt spid="173">
                                            <p:txEl>
                                              <p:pRg st="4" end="4"/>
                                            </p:txEl>
                                          </p:spTgt>
                                        </p:tgtEl>
                                      </p:cBhvr>
                                    </p:animEffect>
                                  </p:childTnLst>
                                </p:cTn>
                              </p:par>
                            </p:childTnLst>
                          </p:cTn>
                        </p:par>
                        <p:par>
                          <p:cTn id="58" fill="hold">
                            <p:stCondLst>
                              <p:cond delay="2750"/>
                            </p:stCondLst>
                            <p:childTnLst>
                              <p:par>
                                <p:cTn id="59" presetID="10" presetClass="entr" fill="hold" grpId="0" nodeType="afterEffect">
                                  <p:stCondLst>
                                    <p:cond delay="0"/>
                                  </p:stCondLst>
                                  <p:iterate type="lt">
                                    <p:tmAbs val="0"/>
                                  </p:iterate>
                                  <p:childTnLst>
                                    <p:set>
                                      <p:cBhvr>
                                        <p:cTn id="60" fill="hold"/>
                                        <p:tgtEl>
                                          <p:spTgt spid="173">
                                            <p:txEl>
                                              <p:pRg st="5" end="5"/>
                                            </p:txEl>
                                          </p:spTgt>
                                        </p:tgtEl>
                                        <p:attrNameLst>
                                          <p:attrName>style.visibility</p:attrName>
                                        </p:attrNameLst>
                                      </p:cBhvr>
                                      <p:to>
                                        <p:strVal val="visible"/>
                                      </p:to>
                                    </p:set>
                                    <p:animEffect transition="in" filter="fade">
                                      <p:cBhvr>
                                        <p:cTn id="61" dur="250"/>
                                        <p:tgtEl>
                                          <p:spTgt spid="173">
                                            <p:txEl>
                                              <p:pRg st="5" end="5"/>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fill="hold" grpId="0" nodeType="clickEffect">
                                  <p:stCondLst>
                                    <p:cond delay="0"/>
                                  </p:stCondLst>
                                  <p:iterate type="lt">
                                    <p:tmAbs val="0"/>
                                  </p:iterate>
                                  <p:childTnLst>
                                    <p:set>
                                      <p:cBhvr>
                                        <p:cTn id="65" fill="hold"/>
                                        <p:tgtEl>
                                          <p:spTgt spid="174">
                                            <p:bg/>
                                          </p:spTgt>
                                        </p:tgtEl>
                                        <p:attrNameLst>
                                          <p:attrName>style.visibility</p:attrName>
                                        </p:attrNameLst>
                                      </p:cBhvr>
                                      <p:to>
                                        <p:strVal val="visible"/>
                                      </p:to>
                                    </p:set>
                                    <p:animEffect transition="in" filter="fade">
                                      <p:cBhvr>
                                        <p:cTn id="66" dur="250"/>
                                        <p:tgtEl>
                                          <p:spTgt spid="174">
                                            <p:bg/>
                                          </p:spTgt>
                                        </p:tgtEl>
                                      </p:cBhvr>
                                    </p:animEffect>
                                  </p:childTnLst>
                                </p:cTn>
                              </p:par>
                              <p:par>
                                <p:cTn id="67" presetID="10" presetClass="entr" presetSubtype="0" fill="hold" grpId="0" nodeType="withEffect">
                                  <p:stCondLst>
                                    <p:cond delay="0"/>
                                  </p:stCondLst>
                                  <p:iterate type="lt">
                                    <p:tmAbs val="0"/>
                                  </p:iterate>
                                  <p:childTnLst>
                                    <p:set>
                                      <p:cBhvr>
                                        <p:cTn id="68" fill="hold"/>
                                        <p:tgtEl>
                                          <p:spTgt spid="174">
                                            <p:txEl>
                                              <p:pRg st="0" end="0"/>
                                            </p:txEl>
                                          </p:spTgt>
                                        </p:tgtEl>
                                        <p:attrNameLst>
                                          <p:attrName>style.visibility</p:attrName>
                                        </p:attrNameLst>
                                      </p:cBhvr>
                                      <p:to>
                                        <p:strVal val="visible"/>
                                      </p:to>
                                    </p:set>
                                    <p:animEffect transition="in" filter="fade">
                                      <p:cBhvr>
                                        <p:cTn id="69" dur="250"/>
                                        <p:tgtEl>
                                          <p:spTgt spid="174">
                                            <p:txEl>
                                              <p:pRg st="0" end="0"/>
                                            </p:txEl>
                                          </p:spTgt>
                                        </p:tgtEl>
                                      </p:cBhvr>
                                    </p:animEffect>
                                  </p:childTnLst>
                                </p:cTn>
                              </p:par>
                            </p:childTnLst>
                          </p:cTn>
                        </p:par>
                        <p:par>
                          <p:cTn id="70" fill="hold">
                            <p:stCondLst>
                              <p:cond delay="250"/>
                            </p:stCondLst>
                            <p:childTnLst>
                              <p:par>
                                <p:cTn id="71" presetID="10" presetClass="entr" fill="hold" grpId="0" nodeType="afterEffect">
                                  <p:stCondLst>
                                    <p:cond delay="0"/>
                                  </p:stCondLst>
                                  <p:iterate type="lt">
                                    <p:tmAbs val="0"/>
                                  </p:iterate>
                                  <p:childTnLst>
                                    <p:set>
                                      <p:cBhvr>
                                        <p:cTn id="72" fill="hold"/>
                                        <p:tgtEl>
                                          <p:spTgt spid="174">
                                            <p:txEl>
                                              <p:pRg st="1" end="1"/>
                                            </p:txEl>
                                          </p:spTgt>
                                        </p:tgtEl>
                                        <p:attrNameLst>
                                          <p:attrName>style.visibility</p:attrName>
                                        </p:attrNameLst>
                                      </p:cBhvr>
                                      <p:to>
                                        <p:strVal val="visible"/>
                                      </p:to>
                                    </p:set>
                                    <p:animEffect transition="in" filter="fade">
                                      <p:cBhvr>
                                        <p:cTn id="73" dur="250"/>
                                        <p:tgtEl>
                                          <p:spTgt spid="174">
                                            <p:txEl>
                                              <p:pRg st="1" end="1"/>
                                            </p:txEl>
                                          </p:spTgt>
                                        </p:tgtEl>
                                      </p:cBhvr>
                                    </p:animEffect>
                                  </p:childTnLst>
                                </p:cTn>
                              </p:par>
                            </p:childTnLst>
                          </p:cTn>
                        </p:par>
                        <p:par>
                          <p:cTn id="74" fill="hold">
                            <p:stCondLst>
                              <p:cond delay="500"/>
                            </p:stCondLst>
                            <p:childTnLst>
                              <p:par>
                                <p:cTn id="75" presetID="10" presetClass="entr" fill="hold" grpId="0" nodeType="afterEffect">
                                  <p:stCondLst>
                                    <p:cond delay="0"/>
                                  </p:stCondLst>
                                  <p:iterate type="lt">
                                    <p:tmAbs val="0"/>
                                  </p:iterate>
                                  <p:childTnLst>
                                    <p:set>
                                      <p:cBhvr>
                                        <p:cTn id="76" fill="hold"/>
                                        <p:tgtEl>
                                          <p:spTgt spid="174">
                                            <p:txEl>
                                              <p:pRg st="2" end="2"/>
                                            </p:txEl>
                                          </p:spTgt>
                                        </p:tgtEl>
                                        <p:attrNameLst>
                                          <p:attrName>style.visibility</p:attrName>
                                        </p:attrNameLst>
                                      </p:cBhvr>
                                      <p:to>
                                        <p:strVal val="visible"/>
                                      </p:to>
                                    </p:set>
                                    <p:animEffect transition="in" filter="fade">
                                      <p:cBhvr>
                                        <p:cTn id="77" dur="250"/>
                                        <p:tgtEl>
                                          <p:spTgt spid="174">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fill="hold" grpId="0" nodeType="clickEffect">
                                  <p:stCondLst>
                                    <p:cond delay="0"/>
                                  </p:stCondLst>
                                  <p:iterate type="lt">
                                    <p:tmAbs val="0"/>
                                  </p:iterate>
                                  <p:childTnLst>
                                    <p:set>
                                      <p:cBhvr>
                                        <p:cTn id="81" fill="hold"/>
                                        <p:tgtEl>
                                          <p:spTgt spid="174">
                                            <p:txEl>
                                              <p:pRg st="3" end="3"/>
                                            </p:txEl>
                                          </p:spTgt>
                                        </p:tgtEl>
                                        <p:attrNameLst>
                                          <p:attrName>style.visibility</p:attrName>
                                        </p:attrNameLst>
                                      </p:cBhvr>
                                      <p:to>
                                        <p:strVal val="visible"/>
                                      </p:to>
                                    </p:set>
                                    <p:animEffect transition="in" filter="fade">
                                      <p:cBhvr>
                                        <p:cTn id="82" dur="250"/>
                                        <p:tgtEl>
                                          <p:spTgt spid="174">
                                            <p:txEl>
                                              <p:pRg st="3" end="3"/>
                                            </p:txEl>
                                          </p:spTgt>
                                        </p:tgtEl>
                                      </p:cBhvr>
                                    </p:animEffect>
                                  </p:childTnLst>
                                </p:cTn>
                              </p:par>
                            </p:childTnLst>
                          </p:cTn>
                        </p:par>
                        <p:par>
                          <p:cTn id="83" fill="hold">
                            <p:stCondLst>
                              <p:cond delay="250"/>
                            </p:stCondLst>
                            <p:childTnLst>
                              <p:par>
                                <p:cTn id="84" presetID="10" presetClass="entr" fill="hold" grpId="0" nodeType="afterEffect">
                                  <p:stCondLst>
                                    <p:cond delay="0"/>
                                  </p:stCondLst>
                                  <p:iterate type="lt">
                                    <p:tmAbs val="0"/>
                                  </p:iterate>
                                  <p:childTnLst>
                                    <p:set>
                                      <p:cBhvr>
                                        <p:cTn id="85" fill="hold"/>
                                        <p:tgtEl>
                                          <p:spTgt spid="174">
                                            <p:txEl>
                                              <p:pRg st="4" end="4"/>
                                            </p:txEl>
                                          </p:spTgt>
                                        </p:tgtEl>
                                        <p:attrNameLst>
                                          <p:attrName>style.visibility</p:attrName>
                                        </p:attrNameLst>
                                      </p:cBhvr>
                                      <p:to>
                                        <p:strVal val="visible"/>
                                      </p:to>
                                    </p:set>
                                    <p:animEffect transition="in" filter="fade">
                                      <p:cBhvr>
                                        <p:cTn id="86" dur="250"/>
                                        <p:tgtEl>
                                          <p:spTgt spid="174">
                                            <p:txEl>
                                              <p:pRg st="4" end="4"/>
                                            </p:txEl>
                                          </p:spTgt>
                                        </p:tgtEl>
                                      </p:cBhvr>
                                    </p:animEffect>
                                  </p:childTnLst>
                                </p:cTn>
                              </p:par>
                            </p:childTnLst>
                          </p:cTn>
                        </p:par>
                        <p:par>
                          <p:cTn id="87" fill="hold">
                            <p:stCondLst>
                              <p:cond delay="500"/>
                            </p:stCondLst>
                            <p:childTnLst>
                              <p:par>
                                <p:cTn id="88" presetID="10" presetClass="entr" fill="hold" grpId="0" nodeType="afterEffect">
                                  <p:stCondLst>
                                    <p:cond delay="0"/>
                                  </p:stCondLst>
                                  <p:iterate type="lt">
                                    <p:tmAbs val="0"/>
                                  </p:iterate>
                                  <p:childTnLst>
                                    <p:set>
                                      <p:cBhvr>
                                        <p:cTn id="89" fill="hold"/>
                                        <p:tgtEl>
                                          <p:spTgt spid="174">
                                            <p:txEl>
                                              <p:pRg st="5" end="5"/>
                                            </p:txEl>
                                          </p:spTgt>
                                        </p:tgtEl>
                                        <p:attrNameLst>
                                          <p:attrName>style.visibility</p:attrName>
                                        </p:attrNameLst>
                                      </p:cBhvr>
                                      <p:to>
                                        <p:strVal val="visible"/>
                                      </p:to>
                                    </p:set>
                                    <p:animEffect transition="in" filter="fade">
                                      <p:cBhvr>
                                        <p:cTn id="90" dur="250"/>
                                        <p:tgtEl>
                                          <p:spTgt spid="174">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fill="hold" grpId="0" nodeType="clickEffect">
                                  <p:stCondLst>
                                    <p:cond delay="0"/>
                                  </p:stCondLst>
                                  <p:iterate type="lt">
                                    <p:tmAbs val="0"/>
                                  </p:iterate>
                                  <p:childTnLst>
                                    <p:set>
                                      <p:cBhvr>
                                        <p:cTn id="94" fill="hold"/>
                                        <p:tgtEl>
                                          <p:spTgt spid="174">
                                            <p:txEl>
                                              <p:pRg st="6" end="6"/>
                                            </p:txEl>
                                          </p:spTgt>
                                        </p:tgtEl>
                                        <p:attrNameLst>
                                          <p:attrName>style.visibility</p:attrName>
                                        </p:attrNameLst>
                                      </p:cBhvr>
                                      <p:to>
                                        <p:strVal val="visible"/>
                                      </p:to>
                                    </p:set>
                                    <p:animEffect transition="in" filter="fade">
                                      <p:cBhvr>
                                        <p:cTn id="95" dur="250"/>
                                        <p:tgtEl>
                                          <p:spTgt spid="174">
                                            <p:txEl>
                                              <p:pRg st="6" end="6"/>
                                            </p:txEl>
                                          </p:spTgt>
                                        </p:tgtEl>
                                      </p:cBhvr>
                                    </p:animEffect>
                                  </p:childTnLst>
                                </p:cTn>
                              </p:par>
                            </p:childTnLst>
                          </p:cTn>
                        </p:par>
                        <p:par>
                          <p:cTn id="96" fill="hold">
                            <p:stCondLst>
                              <p:cond delay="250"/>
                            </p:stCondLst>
                            <p:childTnLst>
                              <p:par>
                                <p:cTn id="97" presetID="10" presetClass="entr" fill="hold" grpId="0" nodeType="afterEffect">
                                  <p:stCondLst>
                                    <p:cond delay="0"/>
                                  </p:stCondLst>
                                  <p:iterate type="lt">
                                    <p:tmAbs val="0"/>
                                  </p:iterate>
                                  <p:childTnLst>
                                    <p:set>
                                      <p:cBhvr>
                                        <p:cTn id="98" fill="hold"/>
                                        <p:tgtEl>
                                          <p:spTgt spid="174">
                                            <p:txEl>
                                              <p:pRg st="7" end="7"/>
                                            </p:txEl>
                                          </p:spTgt>
                                        </p:tgtEl>
                                        <p:attrNameLst>
                                          <p:attrName>style.visibility</p:attrName>
                                        </p:attrNameLst>
                                      </p:cBhvr>
                                      <p:to>
                                        <p:strVal val="visible"/>
                                      </p:to>
                                    </p:set>
                                    <p:animEffect transition="in" filter="fade">
                                      <p:cBhvr>
                                        <p:cTn id="99" dur="250"/>
                                        <p:tgtEl>
                                          <p:spTgt spid="174">
                                            <p:txEl>
                                              <p:pRg st="7" end="7"/>
                                            </p:txEl>
                                          </p:spTgt>
                                        </p:tgtEl>
                                      </p:cBhvr>
                                    </p:animEffect>
                                  </p:childTnLst>
                                </p:cTn>
                              </p:par>
                            </p:childTnLst>
                          </p:cTn>
                        </p:par>
                        <p:par>
                          <p:cTn id="100" fill="hold">
                            <p:stCondLst>
                              <p:cond delay="500"/>
                            </p:stCondLst>
                            <p:childTnLst>
                              <p:par>
                                <p:cTn id="101" presetID="10" presetClass="entr" fill="hold" grpId="0" nodeType="afterEffect">
                                  <p:stCondLst>
                                    <p:cond delay="0"/>
                                  </p:stCondLst>
                                  <p:iterate type="lt">
                                    <p:tmAbs val="0"/>
                                  </p:iterate>
                                  <p:childTnLst>
                                    <p:set>
                                      <p:cBhvr>
                                        <p:cTn id="102" fill="hold"/>
                                        <p:tgtEl>
                                          <p:spTgt spid="174">
                                            <p:txEl>
                                              <p:pRg st="8" end="8"/>
                                            </p:txEl>
                                          </p:spTgt>
                                        </p:tgtEl>
                                        <p:attrNameLst>
                                          <p:attrName>style.visibility</p:attrName>
                                        </p:attrNameLst>
                                      </p:cBhvr>
                                      <p:to>
                                        <p:strVal val="visible"/>
                                      </p:to>
                                    </p:set>
                                    <p:animEffect transition="in" filter="fade">
                                      <p:cBhvr>
                                        <p:cTn id="103" dur="250"/>
                                        <p:tgtEl>
                                          <p:spTgt spid="174">
                                            <p:txEl>
                                              <p:pRg st="8" end="8"/>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fill="hold" grpId="0" nodeType="clickEffect">
                                  <p:stCondLst>
                                    <p:cond delay="0"/>
                                  </p:stCondLst>
                                  <p:iterate type="lt">
                                    <p:tmAbs val="0"/>
                                  </p:iterate>
                                  <p:childTnLst>
                                    <p:set>
                                      <p:cBhvr>
                                        <p:cTn id="107" fill="hold"/>
                                        <p:tgtEl>
                                          <p:spTgt spid="174">
                                            <p:txEl>
                                              <p:pRg st="9" end="9"/>
                                            </p:txEl>
                                          </p:spTgt>
                                        </p:tgtEl>
                                        <p:attrNameLst>
                                          <p:attrName>style.visibility</p:attrName>
                                        </p:attrNameLst>
                                      </p:cBhvr>
                                      <p:to>
                                        <p:strVal val="visible"/>
                                      </p:to>
                                    </p:set>
                                    <p:animEffect transition="in" filter="fade">
                                      <p:cBhvr>
                                        <p:cTn id="108" dur="250"/>
                                        <p:tgtEl>
                                          <p:spTgt spid="174">
                                            <p:txEl>
                                              <p:pRg st="9" end="9"/>
                                            </p:txEl>
                                          </p:spTgt>
                                        </p:tgtEl>
                                      </p:cBhvr>
                                    </p:animEffect>
                                  </p:childTnLst>
                                </p:cTn>
                              </p:par>
                            </p:childTnLst>
                          </p:cTn>
                        </p:par>
                        <p:par>
                          <p:cTn id="109" fill="hold">
                            <p:stCondLst>
                              <p:cond delay="250"/>
                            </p:stCondLst>
                            <p:childTnLst>
                              <p:par>
                                <p:cTn id="110" presetID="10" presetClass="entr" fill="hold" grpId="0" nodeType="afterEffect">
                                  <p:stCondLst>
                                    <p:cond delay="0"/>
                                  </p:stCondLst>
                                  <p:iterate type="lt">
                                    <p:tmAbs val="0"/>
                                  </p:iterate>
                                  <p:childTnLst>
                                    <p:set>
                                      <p:cBhvr>
                                        <p:cTn id="111" fill="hold"/>
                                        <p:tgtEl>
                                          <p:spTgt spid="174">
                                            <p:txEl>
                                              <p:pRg st="10" end="10"/>
                                            </p:txEl>
                                          </p:spTgt>
                                        </p:tgtEl>
                                        <p:attrNameLst>
                                          <p:attrName>style.visibility</p:attrName>
                                        </p:attrNameLst>
                                      </p:cBhvr>
                                      <p:to>
                                        <p:strVal val="visible"/>
                                      </p:to>
                                    </p:set>
                                    <p:animEffect transition="in" filter="fade">
                                      <p:cBhvr>
                                        <p:cTn id="112" dur="250"/>
                                        <p:tgtEl>
                                          <p:spTgt spid="174">
                                            <p:txEl>
                                              <p:pRg st="10" end="10"/>
                                            </p:txEl>
                                          </p:spTgt>
                                        </p:tgtEl>
                                      </p:cBhvr>
                                    </p:animEffect>
                                  </p:childTnLst>
                                </p:cTn>
                              </p:par>
                            </p:childTnLst>
                          </p:cTn>
                        </p:par>
                        <p:par>
                          <p:cTn id="113" fill="hold">
                            <p:stCondLst>
                              <p:cond delay="500"/>
                            </p:stCondLst>
                            <p:childTnLst>
                              <p:par>
                                <p:cTn id="114" presetID="10" presetClass="entr" fill="hold" grpId="0" nodeType="afterEffect">
                                  <p:stCondLst>
                                    <p:cond delay="0"/>
                                  </p:stCondLst>
                                  <p:iterate type="lt">
                                    <p:tmAbs val="0"/>
                                  </p:iterate>
                                  <p:childTnLst>
                                    <p:set>
                                      <p:cBhvr>
                                        <p:cTn id="115" fill="hold"/>
                                        <p:tgtEl>
                                          <p:spTgt spid="174">
                                            <p:txEl>
                                              <p:pRg st="11" end="11"/>
                                            </p:txEl>
                                          </p:spTgt>
                                        </p:tgtEl>
                                        <p:attrNameLst>
                                          <p:attrName>style.visibility</p:attrName>
                                        </p:attrNameLst>
                                      </p:cBhvr>
                                      <p:to>
                                        <p:strVal val="visible"/>
                                      </p:to>
                                    </p:set>
                                    <p:animEffect transition="in" filter="fade">
                                      <p:cBhvr>
                                        <p:cTn id="116" dur="250"/>
                                        <p:tgtEl>
                                          <p:spTgt spid="174">
                                            <p:txEl>
                                              <p:pRg st="11" end="11"/>
                                            </p:txEl>
                                          </p:spTgt>
                                        </p:tgtEl>
                                      </p:cBhvr>
                                    </p:animEffect>
                                  </p:childTnLst>
                                </p:cTn>
                              </p:par>
                            </p:childTnLst>
                          </p:cTn>
                        </p:par>
                        <p:par>
                          <p:cTn id="117" fill="hold">
                            <p:stCondLst>
                              <p:cond delay="750"/>
                            </p:stCondLst>
                            <p:childTnLst>
                              <p:par>
                                <p:cTn id="118" presetID="10" presetClass="entr" fill="hold" grpId="0" nodeType="afterEffect">
                                  <p:stCondLst>
                                    <p:cond delay="0"/>
                                  </p:stCondLst>
                                  <p:iterate type="lt">
                                    <p:tmAbs val="0"/>
                                  </p:iterate>
                                  <p:childTnLst>
                                    <p:set>
                                      <p:cBhvr>
                                        <p:cTn id="119" fill="hold"/>
                                        <p:tgtEl>
                                          <p:spTgt spid="174">
                                            <p:txEl>
                                              <p:pRg st="12" end="12"/>
                                            </p:txEl>
                                          </p:spTgt>
                                        </p:tgtEl>
                                        <p:attrNameLst>
                                          <p:attrName>style.visibility</p:attrName>
                                        </p:attrNameLst>
                                      </p:cBhvr>
                                      <p:to>
                                        <p:strVal val="visible"/>
                                      </p:to>
                                    </p:set>
                                    <p:animEffect transition="in" filter="fade">
                                      <p:cBhvr>
                                        <p:cTn id="120" dur="250"/>
                                        <p:tgtEl>
                                          <p:spTgt spid="174">
                                            <p:txEl>
                                              <p:pRg st="12" end="12"/>
                                            </p:txEl>
                                          </p:spTgt>
                                        </p:tgtEl>
                                      </p:cBhvr>
                                    </p:animEffect>
                                  </p:childTnLst>
                                </p:cTn>
                              </p:par>
                            </p:childTnLst>
                          </p:cTn>
                        </p:par>
                        <p:par>
                          <p:cTn id="121" fill="hold">
                            <p:stCondLst>
                              <p:cond delay="1000"/>
                            </p:stCondLst>
                            <p:childTnLst>
                              <p:par>
                                <p:cTn id="122" presetID="10" presetClass="entr" fill="hold" grpId="0" nodeType="afterEffect">
                                  <p:stCondLst>
                                    <p:cond delay="0"/>
                                  </p:stCondLst>
                                  <p:iterate type="lt">
                                    <p:tmAbs val="0"/>
                                  </p:iterate>
                                  <p:childTnLst>
                                    <p:set>
                                      <p:cBhvr>
                                        <p:cTn id="123" fill="hold"/>
                                        <p:tgtEl>
                                          <p:spTgt spid="174">
                                            <p:txEl>
                                              <p:pRg st="13" end="13"/>
                                            </p:txEl>
                                          </p:spTgt>
                                        </p:tgtEl>
                                        <p:attrNameLst>
                                          <p:attrName>style.visibility</p:attrName>
                                        </p:attrNameLst>
                                      </p:cBhvr>
                                      <p:to>
                                        <p:strVal val="visible"/>
                                      </p:to>
                                    </p:set>
                                    <p:animEffect transition="in" filter="fade">
                                      <p:cBhvr>
                                        <p:cTn id="124" dur="250"/>
                                        <p:tgtEl>
                                          <p:spTgt spid="174">
                                            <p:txEl>
                                              <p:pRg st="13" end="13"/>
                                            </p:txEl>
                                          </p:spTgt>
                                        </p:tgtEl>
                                      </p:cBhvr>
                                    </p:animEffect>
                                  </p:childTnLst>
                                </p:cTn>
                              </p:par>
                            </p:childTnLst>
                          </p:cTn>
                        </p:par>
                        <p:par>
                          <p:cTn id="125" fill="hold">
                            <p:stCondLst>
                              <p:cond delay="1250"/>
                            </p:stCondLst>
                            <p:childTnLst>
                              <p:par>
                                <p:cTn id="126" presetID="10" presetClass="entr" fill="hold" grpId="0" nodeType="afterEffect">
                                  <p:stCondLst>
                                    <p:cond delay="0"/>
                                  </p:stCondLst>
                                  <p:iterate type="lt">
                                    <p:tmAbs val="0"/>
                                  </p:iterate>
                                  <p:childTnLst>
                                    <p:set>
                                      <p:cBhvr>
                                        <p:cTn id="127" fill="hold"/>
                                        <p:tgtEl>
                                          <p:spTgt spid="174">
                                            <p:txEl>
                                              <p:pRg st="14" end="14"/>
                                            </p:txEl>
                                          </p:spTgt>
                                        </p:tgtEl>
                                        <p:attrNameLst>
                                          <p:attrName>style.visibility</p:attrName>
                                        </p:attrNameLst>
                                      </p:cBhvr>
                                      <p:to>
                                        <p:strVal val="visible"/>
                                      </p:to>
                                    </p:set>
                                    <p:animEffect transition="in" filter="fade">
                                      <p:cBhvr>
                                        <p:cTn id="128" dur="250"/>
                                        <p:tgtEl>
                                          <p:spTgt spid="174">
                                            <p:txEl>
                                              <p:pRg st="14" end="14"/>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fill="hold" grpId="0" nodeType="clickEffect">
                                  <p:stCondLst>
                                    <p:cond delay="0"/>
                                  </p:stCondLst>
                                  <p:iterate type="lt">
                                    <p:tmAbs val="0"/>
                                  </p:iterate>
                                  <p:childTnLst>
                                    <p:set>
                                      <p:cBhvr>
                                        <p:cTn id="132" fill="hold"/>
                                        <p:tgtEl>
                                          <p:spTgt spid="174">
                                            <p:txEl>
                                              <p:pRg st="15" end="15"/>
                                            </p:txEl>
                                          </p:spTgt>
                                        </p:tgtEl>
                                        <p:attrNameLst>
                                          <p:attrName>style.visibility</p:attrName>
                                        </p:attrNameLst>
                                      </p:cBhvr>
                                      <p:to>
                                        <p:strVal val="visible"/>
                                      </p:to>
                                    </p:set>
                                    <p:animEffect transition="in" filter="fade">
                                      <p:cBhvr>
                                        <p:cTn id="133" dur="250"/>
                                        <p:tgtEl>
                                          <p:spTgt spid="174">
                                            <p:txEl>
                                              <p:pRg st="15" end="15"/>
                                            </p:txEl>
                                          </p:spTgt>
                                        </p:tgtEl>
                                      </p:cBhvr>
                                    </p:animEffect>
                                  </p:childTnLst>
                                </p:cTn>
                              </p:par>
                            </p:childTnLst>
                          </p:cTn>
                        </p:par>
                        <p:par>
                          <p:cTn id="134" fill="hold">
                            <p:stCondLst>
                              <p:cond delay="250"/>
                            </p:stCondLst>
                            <p:childTnLst>
                              <p:par>
                                <p:cTn id="135" presetID="10" presetClass="entr" fill="hold" grpId="0" nodeType="afterEffect">
                                  <p:stCondLst>
                                    <p:cond delay="0"/>
                                  </p:stCondLst>
                                  <p:iterate type="lt">
                                    <p:tmAbs val="0"/>
                                  </p:iterate>
                                  <p:childTnLst>
                                    <p:set>
                                      <p:cBhvr>
                                        <p:cTn id="136" fill="hold"/>
                                        <p:tgtEl>
                                          <p:spTgt spid="174">
                                            <p:txEl>
                                              <p:pRg st="16" end="16"/>
                                            </p:txEl>
                                          </p:spTgt>
                                        </p:tgtEl>
                                        <p:attrNameLst>
                                          <p:attrName>style.visibility</p:attrName>
                                        </p:attrNameLst>
                                      </p:cBhvr>
                                      <p:to>
                                        <p:strVal val="visible"/>
                                      </p:to>
                                    </p:set>
                                    <p:animEffect transition="in" filter="fade">
                                      <p:cBhvr>
                                        <p:cTn id="137" dur="250"/>
                                        <p:tgtEl>
                                          <p:spTgt spid="174">
                                            <p:txEl>
                                              <p:pRg st="16" end="16"/>
                                            </p:txEl>
                                          </p:spTgt>
                                        </p:tgtEl>
                                      </p:cBhvr>
                                    </p:animEffect>
                                  </p:childTnLst>
                                </p:cTn>
                              </p:par>
                            </p:childTnLst>
                          </p:cTn>
                        </p:par>
                        <p:par>
                          <p:cTn id="138" fill="hold">
                            <p:stCondLst>
                              <p:cond delay="500"/>
                            </p:stCondLst>
                            <p:childTnLst>
                              <p:par>
                                <p:cTn id="139" presetID="10" presetClass="entr" fill="hold" grpId="0" nodeType="afterEffect">
                                  <p:stCondLst>
                                    <p:cond delay="0"/>
                                  </p:stCondLst>
                                  <p:iterate type="lt">
                                    <p:tmAbs val="0"/>
                                  </p:iterate>
                                  <p:childTnLst>
                                    <p:set>
                                      <p:cBhvr>
                                        <p:cTn id="140" fill="hold"/>
                                        <p:tgtEl>
                                          <p:spTgt spid="174">
                                            <p:txEl>
                                              <p:pRg st="17" end="17"/>
                                            </p:txEl>
                                          </p:spTgt>
                                        </p:tgtEl>
                                        <p:attrNameLst>
                                          <p:attrName>style.visibility</p:attrName>
                                        </p:attrNameLst>
                                      </p:cBhvr>
                                      <p:to>
                                        <p:strVal val="visible"/>
                                      </p:to>
                                    </p:set>
                                    <p:animEffect transition="in" filter="fade">
                                      <p:cBhvr>
                                        <p:cTn id="141" dur="250"/>
                                        <p:tgtEl>
                                          <p:spTgt spid="174">
                                            <p:txEl>
                                              <p:pRg st="17" end="17"/>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fill="hold" grpId="0" nodeType="clickEffect">
                                  <p:stCondLst>
                                    <p:cond delay="0"/>
                                  </p:stCondLst>
                                  <p:iterate type="lt">
                                    <p:tmAbs val="0"/>
                                  </p:iterate>
                                  <p:childTnLst>
                                    <p:set>
                                      <p:cBhvr>
                                        <p:cTn id="145" fill="hold"/>
                                        <p:tgtEl>
                                          <p:spTgt spid="174">
                                            <p:txEl>
                                              <p:pRg st="18" end="18"/>
                                            </p:txEl>
                                          </p:spTgt>
                                        </p:tgtEl>
                                        <p:attrNameLst>
                                          <p:attrName>style.visibility</p:attrName>
                                        </p:attrNameLst>
                                      </p:cBhvr>
                                      <p:to>
                                        <p:strVal val="visible"/>
                                      </p:to>
                                    </p:set>
                                    <p:animEffect transition="in" filter="fade">
                                      <p:cBhvr>
                                        <p:cTn id="146" dur="250"/>
                                        <p:tgtEl>
                                          <p:spTgt spid="174">
                                            <p:txEl>
                                              <p:pRg st="18" end="18"/>
                                            </p:txEl>
                                          </p:spTgt>
                                        </p:tgtEl>
                                      </p:cBhvr>
                                    </p:animEffect>
                                  </p:childTnLst>
                                </p:cTn>
                              </p:par>
                            </p:childTnLst>
                          </p:cTn>
                        </p:par>
                        <p:par>
                          <p:cTn id="147" fill="hold">
                            <p:stCondLst>
                              <p:cond delay="250"/>
                            </p:stCondLst>
                            <p:childTnLst>
                              <p:par>
                                <p:cTn id="148" presetID="10" presetClass="entr" fill="hold" grpId="0" nodeType="afterEffect">
                                  <p:stCondLst>
                                    <p:cond delay="0"/>
                                  </p:stCondLst>
                                  <p:iterate type="lt">
                                    <p:tmAbs val="0"/>
                                  </p:iterate>
                                  <p:childTnLst>
                                    <p:set>
                                      <p:cBhvr>
                                        <p:cTn id="149" fill="hold"/>
                                        <p:tgtEl>
                                          <p:spTgt spid="174">
                                            <p:txEl>
                                              <p:pRg st="19" end="19"/>
                                            </p:txEl>
                                          </p:spTgt>
                                        </p:tgtEl>
                                        <p:attrNameLst>
                                          <p:attrName>style.visibility</p:attrName>
                                        </p:attrNameLst>
                                      </p:cBhvr>
                                      <p:to>
                                        <p:strVal val="visible"/>
                                      </p:to>
                                    </p:set>
                                    <p:animEffect transition="in" filter="fade">
                                      <p:cBhvr>
                                        <p:cTn id="150" dur="250"/>
                                        <p:tgtEl>
                                          <p:spTgt spid="174">
                                            <p:txEl>
                                              <p:pRg st="19" end="19"/>
                                            </p:txEl>
                                          </p:spTgt>
                                        </p:tgtEl>
                                      </p:cBhvr>
                                    </p:animEffect>
                                  </p:childTnLst>
                                </p:cTn>
                              </p:par>
                            </p:childTnLst>
                          </p:cTn>
                        </p:par>
                        <p:par>
                          <p:cTn id="151" fill="hold">
                            <p:stCondLst>
                              <p:cond delay="500"/>
                            </p:stCondLst>
                            <p:childTnLst>
                              <p:par>
                                <p:cTn id="152" presetID="10" presetClass="entr" fill="hold" grpId="0" nodeType="afterEffect">
                                  <p:stCondLst>
                                    <p:cond delay="0"/>
                                  </p:stCondLst>
                                  <p:iterate type="lt">
                                    <p:tmAbs val="0"/>
                                  </p:iterate>
                                  <p:childTnLst>
                                    <p:set>
                                      <p:cBhvr>
                                        <p:cTn id="153" fill="hold"/>
                                        <p:tgtEl>
                                          <p:spTgt spid="174">
                                            <p:txEl>
                                              <p:pRg st="20" end="20"/>
                                            </p:txEl>
                                          </p:spTgt>
                                        </p:tgtEl>
                                        <p:attrNameLst>
                                          <p:attrName>style.visibility</p:attrName>
                                        </p:attrNameLst>
                                      </p:cBhvr>
                                      <p:to>
                                        <p:strVal val="visible"/>
                                      </p:to>
                                    </p:set>
                                    <p:animEffect transition="in" filter="fade">
                                      <p:cBhvr>
                                        <p:cTn id="154" dur="250"/>
                                        <p:tgtEl>
                                          <p:spTgt spid="174">
                                            <p:txEl>
                                              <p:pRg st="20" end="20"/>
                                            </p:txEl>
                                          </p:spTgt>
                                        </p:tgtEl>
                                      </p:cBhvr>
                                    </p:animEffect>
                                  </p:childTnLst>
                                </p:cTn>
                              </p:par>
                            </p:childTnLst>
                          </p:cTn>
                        </p:par>
                        <p:par>
                          <p:cTn id="155" fill="hold">
                            <p:stCondLst>
                              <p:cond delay="750"/>
                            </p:stCondLst>
                            <p:childTnLst>
                              <p:par>
                                <p:cTn id="156" presetID="10" presetClass="entr" fill="hold" grpId="0" nodeType="afterEffect">
                                  <p:stCondLst>
                                    <p:cond delay="0"/>
                                  </p:stCondLst>
                                  <p:iterate type="lt">
                                    <p:tmAbs val="0"/>
                                  </p:iterate>
                                  <p:childTnLst>
                                    <p:set>
                                      <p:cBhvr>
                                        <p:cTn id="157" fill="hold"/>
                                        <p:tgtEl>
                                          <p:spTgt spid="174">
                                            <p:txEl>
                                              <p:pRg st="21" end="21"/>
                                            </p:txEl>
                                          </p:spTgt>
                                        </p:tgtEl>
                                        <p:attrNameLst>
                                          <p:attrName>style.visibility</p:attrName>
                                        </p:attrNameLst>
                                      </p:cBhvr>
                                      <p:to>
                                        <p:strVal val="visible"/>
                                      </p:to>
                                    </p:set>
                                    <p:animEffect transition="in" filter="fade">
                                      <p:cBhvr>
                                        <p:cTn id="158" dur="250"/>
                                        <p:tgtEl>
                                          <p:spTgt spid="174">
                                            <p:txEl>
                                              <p:pRg st="21" end="21"/>
                                            </p:txEl>
                                          </p:spTgt>
                                        </p:tgtEl>
                                      </p:cBhvr>
                                    </p:animEffect>
                                  </p:childTnLst>
                                </p:cTn>
                              </p:par>
                            </p:childTnLst>
                          </p:cTn>
                        </p:par>
                        <p:par>
                          <p:cTn id="159" fill="hold">
                            <p:stCondLst>
                              <p:cond delay="1000"/>
                            </p:stCondLst>
                            <p:childTnLst>
                              <p:par>
                                <p:cTn id="160" presetID="10" presetClass="entr" fill="hold" grpId="0" nodeType="afterEffect">
                                  <p:stCondLst>
                                    <p:cond delay="0"/>
                                  </p:stCondLst>
                                  <p:iterate type="lt">
                                    <p:tmAbs val="0"/>
                                  </p:iterate>
                                  <p:childTnLst>
                                    <p:set>
                                      <p:cBhvr>
                                        <p:cTn id="161" fill="hold"/>
                                        <p:tgtEl>
                                          <p:spTgt spid="174">
                                            <p:txEl>
                                              <p:pRg st="22" end="22"/>
                                            </p:txEl>
                                          </p:spTgt>
                                        </p:tgtEl>
                                        <p:attrNameLst>
                                          <p:attrName>style.visibility</p:attrName>
                                        </p:attrNameLst>
                                      </p:cBhvr>
                                      <p:to>
                                        <p:strVal val="visible"/>
                                      </p:to>
                                    </p:set>
                                    <p:animEffect transition="in" filter="fade">
                                      <p:cBhvr>
                                        <p:cTn id="162" dur="250"/>
                                        <p:tgtEl>
                                          <p:spTgt spid="174">
                                            <p:txEl>
                                              <p:pRg st="22" end="22"/>
                                            </p:txEl>
                                          </p:spTgt>
                                        </p:tgtEl>
                                      </p:cBhvr>
                                    </p:animEffect>
                                  </p:childTnLst>
                                </p:cTn>
                              </p:par>
                            </p:childTnLst>
                          </p:cTn>
                        </p:par>
                        <p:par>
                          <p:cTn id="163" fill="hold">
                            <p:stCondLst>
                              <p:cond delay="1250"/>
                            </p:stCondLst>
                            <p:childTnLst>
                              <p:par>
                                <p:cTn id="164" presetID="10" presetClass="entr" fill="hold" grpId="0" nodeType="afterEffect">
                                  <p:stCondLst>
                                    <p:cond delay="0"/>
                                  </p:stCondLst>
                                  <p:iterate type="lt">
                                    <p:tmAbs val="0"/>
                                  </p:iterate>
                                  <p:childTnLst>
                                    <p:set>
                                      <p:cBhvr>
                                        <p:cTn id="165" fill="hold"/>
                                        <p:tgtEl>
                                          <p:spTgt spid="174">
                                            <p:txEl>
                                              <p:pRg st="23" end="23"/>
                                            </p:txEl>
                                          </p:spTgt>
                                        </p:tgtEl>
                                        <p:attrNameLst>
                                          <p:attrName>style.visibility</p:attrName>
                                        </p:attrNameLst>
                                      </p:cBhvr>
                                      <p:to>
                                        <p:strVal val="visible"/>
                                      </p:to>
                                    </p:set>
                                    <p:animEffect transition="in" filter="fade">
                                      <p:cBhvr>
                                        <p:cTn id="166" dur="250"/>
                                        <p:tgtEl>
                                          <p:spTgt spid="174">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build="p" bldLvl="5" animBg="1" advAuto="0"/>
      <p:bldP spid="172" grpId="0" animBg="1" advAuto="0"/>
      <p:bldP spid="173" grpId="0" build="p" bldLvl="5" animBg="1" advAuto="0"/>
      <p:bldP spid="174" grpId="0" build="p" bldLvl="5" animBg="1" advAuto="0"/>
      <p:bldP spid="177" grpId="0" animBg="1" advAuto="0"/>
      <p:bldP spid="177"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Algebraic Expressions"/>
          <p:cNvSpPr txBox="1">
            <a:spLocks noGrp="1"/>
          </p:cNvSpPr>
          <p:nvPr>
            <p:ph type="title"/>
          </p:nvPr>
        </p:nvSpPr>
        <p:spPr>
          <a:prstGeom prst="rect">
            <a:avLst/>
          </a:prstGeom>
        </p:spPr>
        <p:txBody>
          <a:bodyPr/>
          <a:lstStyle/>
          <a:p>
            <a:r>
              <a:t>Algebraic Expressions</a:t>
            </a:r>
          </a:p>
        </p:txBody>
      </p:sp>
      <p:sp>
        <p:nvSpPr>
          <p:cNvPr id="182" name="Double-click to edit"/>
          <p:cNvSpPr txBox="1">
            <a:spLocks noGrp="1"/>
          </p:cNvSpPr>
          <p:nvPr>
            <p:ph type="body" sz="quarter" idx="1"/>
          </p:nvPr>
        </p:nvSpPr>
        <p:spPr>
          <a:prstGeom prst="rect">
            <a:avLst/>
          </a:prstGeom>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p:cNvSpPr/>
          <p:nvPr/>
        </p:nvSpPr>
        <p:spPr>
          <a:xfrm>
            <a:off x="19521217" y="10036571"/>
            <a:ext cx="1066801" cy="2926954"/>
          </a:xfrm>
          <a:prstGeom prst="rect">
            <a:avLst/>
          </a:prstGeom>
          <a:blipFill>
            <a:blip r:embed="rId3"/>
          </a:blipFill>
          <a:ln w="38100">
            <a:solidFill>
              <a:srgbClr val="000000"/>
            </a:solidFill>
            <a:miter lim="400000"/>
          </a:ln>
          <a:effectLst>
            <a:outerShdw blurRad="571500" dir="1980000" rotWithShape="0">
              <a:srgbClr val="000000"/>
            </a:outerShdw>
          </a:effectLst>
        </p:spPr>
        <p:txBody>
          <a:bodyPr lIns="76200" tIns="76200" rIns="76200" bIns="76200" anchor="ctr"/>
          <a:lstStyle/>
          <a:p>
            <a:pPr>
              <a:defRPr sz="4000">
                <a:solidFill>
                  <a:srgbClr val="FFFFFF"/>
                </a:solidFill>
                <a:effectLst>
                  <a:outerShdw blurRad="50800" dist="12700" dir="5400000" rotWithShape="0">
                    <a:srgbClr val="000000">
                      <a:alpha val="30000"/>
                    </a:srgbClr>
                  </a:outerShdw>
                </a:effectLst>
              </a:defRPr>
            </a:pPr>
            <a:endParaRPr/>
          </a:p>
        </p:txBody>
      </p:sp>
      <p:sp>
        <p:nvSpPr>
          <p:cNvPr id="185" name="Algebraic Expressions"/>
          <p:cNvSpPr txBox="1">
            <a:spLocks noGrp="1"/>
          </p:cNvSpPr>
          <p:nvPr>
            <p:ph type="title"/>
          </p:nvPr>
        </p:nvSpPr>
        <p:spPr>
          <a:prstGeom prst="rect">
            <a:avLst/>
          </a:prstGeom>
          <a:effectLst/>
        </p:spPr>
        <p:txBody>
          <a:bodyPr/>
          <a:lstStyle/>
          <a:p>
            <a:r>
              <a:t>Algebraic Expressions</a:t>
            </a:r>
          </a:p>
        </p:txBody>
      </p:sp>
      <p:sp>
        <p:nvSpPr>
          <p:cNvPr id="186" name="Operator Precedence…"/>
          <p:cNvSpPr txBox="1">
            <a:spLocks noGrp="1"/>
          </p:cNvSpPr>
          <p:nvPr>
            <p:ph type="body" sz="half" idx="1"/>
          </p:nvPr>
        </p:nvSpPr>
        <p:spPr>
          <a:xfrm>
            <a:off x="190500" y="2362200"/>
            <a:ext cx="8364429" cy="11830050"/>
          </a:xfrm>
          <a:prstGeom prst="rect">
            <a:avLst/>
          </a:prstGeom>
          <a:effectLst>
            <a:outerShdw blurRad="12700" dir="5400000" rotWithShape="0">
              <a:srgbClr val="000000">
                <a:alpha val="50000"/>
              </a:srgbClr>
            </a:outerShdw>
          </a:effectLst>
        </p:spPr>
        <p:txBody>
          <a:bodyPr/>
          <a:lstStyle/>
          <a:p>
            <a:pPr>
              <a:spcBef>
                <a:spcPts val="600"/>
              </a:spcBef>
              <a:buBlip>
                <a:blip r:embed="rId4"/>
              </a:buBlip>
            </a:pPr>
            <a:r>
              <a:rPr dirty="0"/>
              <a:t>Operator Precedence</a:t>
            </a:r>
          </a:p>
          <a:p>
            <a:pPr marL="0" lvl="1" indent="457200">
              <a:spcBef>
                <a:spcPts val="600"/>
              </a:spcBef>
              <a:buSzTx/>
              <a:buNone/>
            </a:pPr>
            <a:r>
              <a:rPr dirty="0">
                <a:solidFill>
                  <a:srgbClr val="0433FF"/>
                </a:solidFill>
                <a:latin typeface="Courier New"/>
                <a:ea typeface="Courier New"/>
                <a:cs typeface="Courier New"/>
                <a:sym typeface="Courier New"/>
              </a:rPr>
              <a:t>( ) 		</a:t>
            </a:r>
            <a:r>
              <a:rPr dirty="0"/>
              <a:t>Parenthesis</a:t>
            </a:r>
          </a:p>
          <a:p>
            <a:pPr marL="0" lvl="1" indent="457200">
              <a:spcBef>
                <a:spcPts val="600"/>
              </a:spcBef>
              <a:buSzTx/>
              <a:buNone/>
            </a:pPr>
            <a:r>
              <a:rPr dirty="0">
                <a:solidFill>
                  <a:srgbClr val="0433FF"/>
                </a:solidFill>
                <a:latin typeface="Courier New"/>
                <a:ea typeface="Courier New"/>
                <a:cs typeface="Courier New"/>
                <a:sym typeface="Courier New"/>
              </a:rPr>
              <a:t>- + 		</a:t>
            </a:r>
            <a:r>
              <a:rPr dirty="0"/>
              <a:t>Unary</a:t>
            </a:r>
          </a:p>
          <a:p>
            <a:pPr marL="0" lvl="1" indent="457200">
              <a:spcBef>
                <a:spcPts val="600"/>
              </a:spcBef>
              <a:buSzTx/>
              <a:buNone/>
            </a:pPr>
            <a:r>
              <a:rPr dirty="0">
                <a:solidFill>
                  <a:srgbClr val="0433FF"/>
                </a:solidFill>
                <a:latin typeface="Courier New"/>
                <a:ea typeface="Courier New"/>
                <a:cs typeface="Courier New"/>
                <a:sym typeface="Courier New"/>
              </a:rPr>
              <a:t>^   		</a:t>
            </a:r>
            <a:r>
              <a:rPr dirty="0"/>
              <a:t>Exponentiation</a:t>
            </a:r>
          </a:p>
          <a:p>
            <a:pPr marL="0" lvl="1" indent="457200">
              <a:spcBef>
                <a:spcPts val="600"/>
              </a:spcBef>
              <a:buSzTx/>
              <a:buNone/>
            </a:pPr>
            <a:r>
              <a:rPr dirty="0">
                <a:solidFill>
                  <a:srgbClr val="0433FF"/>
                </a:solidFill>
                <a:latin typeface="Courier New"/>
                <a:ea typeface="Courier New"/>
                <a:cs typeface="Courier New"/>
                <a:sym typeface="Courier New"/>
              </a:rPr>
              <a:t>* / %	</a:t>
            </a:r>
            <a:r>
              <a:rPr dirty="0"/>
              <a:t>Multiplicative</a:t>
            </a:r>
          </a:p>
          <a:p>
            <a:pPr marL="0" lvl="1" indent="457200">
              <a:spcBef>
                <a:spcPts val="600"/>
              </a:spcBef>
              <a:buSzTx/>
              <a:buNone/>
            </a:pPr>
            <a:r>
              <a:rPr dirty="0">
                <a:solidFill>
                  <a:srgbClr val="0433FF"/>
                </a:solidFill>
                <a:latin typeface="Courier New"/>
                <a:ea typeface="Courier New"/>
                <a:cs typeface="Courier New"/>
                <a:sym typeface="Courier New"/>
              </a:rPr>
              <a:t>+ - 		</a:t>
            </a:r>
            <a:r>
              <a:rPr dirty="0"/>
              <a:t>Additive</a:t>
            </a:r>
            <a:endParaRPr dirty="0">
              <a:solidFill>
                <a:srgbClr val="0433FF"/>
              </a:solidFill>
            </a:endParaRPr>
          </a:p>
          <a:p>
            <a:pPr>
              <a:spcBef>
                <a:spcPts val="600"/>
              </a:spcBef>
              <a:buBlip>
                <a:blip r:embed="rId4"/>
              </a:buBlip>
            </a:pPr>
            <a:r>
              <a:rPr dirty="0"/>
              <a:t>Binary Operators</a:t>
            </a:r>
          </a:p>
          <a:p>
            <a:pPr lvl="1">
              <a:spcBef>
                <a:spcPts val="600"/>
              </a:spcBef>
              <a:buBlip>
                <a:blip r:embed="rId4"/>
              </a:buBlip>
            </a:pPr>
            <a:r>
              <a:rPr dirty="0"/>
              <a:t>Require two operands</a:t>
            </a:r>
          </a:p>
          <a:p>
            <a:pPr marL="0" lvl="2" indent="914400">
              <a:spcBef>
                <a:spcPts val="600"/>
              </a:spcBef>
              <a:buSzTx/>
              <a:buNone/>
              <a:defRPr b="1">
                <a:latin typeface="Courier New"/>
                <a:ea typeface="Courier New"/>
                <a:cs typeface="Courier New"/>
                <a:sym typeface="Courier New"/>
              </a:defRPr>
            </a:pPr>
            <a:r>
              <a:rPr dirty="0">
                <a:solidFill>
                  <a:srgbClr val="0433FF"/>
                </a:solidFill>
              </a:rPr>
              <a:t>4 + 5</a:t>
            </a:r>
          </a:p>
          <a:p>
            <a:pPr>
              <a:spcBef>
                <a:spcPts val="600"/>
              </a:spcBef>
              <a:buBlip>
                <a:blip r:embed="rId4"/>
              </a:buBlip>
            </a:pPr>
            <a:r>
              <a:rPr dirty="0"/>
              <a:t>Unary Operators</a:t>
            </a:r>
          </a:p>
          <a:p>
            <a:pPr lvl="1">
              <a:spcBef>
                <a:spcPts val="600"/>
              </a:spcBef>
              <a:buBlip>
                <a:blip r:embed="rId4"/>
              </a:buBlip>
            </a:pPr>
            <a:r>
              <a:rPr dirty="0"/>
              <a:t>Single operand</a:t>
            </a:r>
          </a:p>
          <a:p>
            <a:pPr marL="0" lvl="2" indent="914400">
              <a:spcBef>
                <a:spcPts val="600"/>
              </a:spcBef>
              <a:buSzTx/>
              <a:buNone/>
              <a:defRPr b="1">
                <a:latin typeface="Courier New"/>
                <a:ea typeface="Courier New"/>
                <a:cs typeface="Courier New"/>
                <a:sym typeface="Courier New"/>
              </a:defRPr>
            </a:pPr>
            <a:r>
              <a:rPr dirty="0">
                <a:solidFill>
                  <a:srgbClr val="0433FF"/>
                </a:solidFill>
              </a:rPr>
              <a:t>-6</a:t>
            </a:r>
          </a:p>
        </p:txBody>
      </p:sp>
      <p:sp>
        <p:nvSpPr>
          <p:cNvPr id="187" name="20 - 2 * 2 ^ 3"/>
          <p:cNvSpPr/>
          <p:nvPr/>
        </p:nvSpPr>
        <p:spPr>
          <a:xfrm>
            <a:off x="14935200" y="2733675"/>
            <a:ext cx="8700890" cy="1308100"/>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spAutoFit/>
          </a:bodyPr>
          <a:lstStyle>
            <a:lvl1pPr algn="l">
              <a:defRPr sz="8000" b="1">
                <a:solidFill>
                  <a:srgbClr val="0433FF"/>
                </a:solidFill>
                <a:latin typeface="Courier New"/>
                <a:ea typeface="Courier New"/>
                <a:cs typeface="Courier New"/>
                <a:sym typeface="Courier New"/>
              </a:defRPr>
            </a:lvl1pPr>
          </a:lstStyle>
          <a:p>
            <a:r>
              <a:t>20 - 2 * 2 ^ 3</a:t>
            </a:r>
          </a:p>
        </p:txBody>
      </p:sp>
      <p:sp>
        <p:nvSpPr>
          <p:cNvPr id="188" name="20 - 2 * 8"/>
          <p:cNvSpPr/>
          <p:nvPr/>
        </p:nvSpPr>
        <p:spPr>
          <a:xfrm>
            <a:off x="14935200" y="2733675"/>
            <a:ext cx="6262093" cy="1308100"/>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spAutoFit/>
          </a:bodyPr>
          <a:lstStyle>
            <a:lvl1pPr algn="l">
              <a:defRPr sz="8000" b="1">
                <a:solidFill>
                  <a:srgbClr val="0433FF"/>
                </a:solidFill>
                <a:latin typeface="Courier New"/>
                <a:ea typeface="Courier New"/>
                <a:cs typeface="Courier New"/>
                <a:sym typeface="Courier New"/>
              </a:defRPr>
            </a:lvl1pPr>
          </a:lstStyle>
          <a:p>
            <a:r>
              <a:t>20 - 2 * 8</a:t>
            </a:r>
          </a:p>
        </p:txBody>
      </p:sp>
      <p:sp>
        <p:nvSpPr>
          <p:cNvPr id="189" name="20 - 16"/>
          <p:cNvSpPr/>
          <p:nvPr/>
        </p:nvSpPr>
        <p:spPr>
          <a:xfrm>
            <a:off x="14935200" y="2733675"/>
            <a:ext cx="4432995" cy="1308100"/>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spAutoFit/>
          </a:bodyPr>
          <a:lstStyle>
            <a:lvl1pPr algn="l">
              <a:defRPr sz="8000" b="1">
                <a:solidFill>
                  <a:srgbClr val="0433FF"/>
                </a:solidFill>
                <a:latin typeface="Courier New"/>
                <a:ea typeface="Courier New"/>
                <a:cs typeface="Courier New"/>
                <a:sym typeface="Courier New"/>
              </a:defRPr>
            </a:lvl1pPr>
          </a:lstStyle>
          <a:p>
            <a:r>
              <a:t>20 - 16</a:t>
            </a:r>
          </a:p>
        </p:txBody>
      </p:sp>
      <p:sp>
        <p:nvSpPr>
          <p:cNvPr id="190" name="4"/>
          <p:cNvSpPr/>
          <p:nvPr/>
        </p:nvSpPr>
        <p:spPr>
          <a:xfrm>
            <a:off x="14935200" y="2733675"/>
            <a:ext cx="774800" cy="1308100"/>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spAutoFit/>
          </a:bodyPr>
          <a:lstStyle>
            <a:lvl1pPr algn="l">
              <a:defRPr sz="8000" b="1">
                <a:solidFill>
                  <a:srgbClr val="0433FF"/>
                </a:solidFill>
                <a:latin typeface="Courier New"/>
                <a:ea typeface="Courier New"/>
                <a:cs typeface="Courier New"/>
                <a:sym typeface="Courier New"/>
              </a:defRPr>
            </a:lvl1pPr>
          </a:lstStyle>
          <a:p>
            <a:r>
              <a:t>4</a:t>
            </a:r>
          </a:p>
        </p:txBody>
      </p:sp>
      <p:sp>
        <p:nvSpPr>
          <p:cNvPr id="191" name="Infix…"/>
          <p:cNvSpPr/>
          <p:nvPr/>
        </p:nvSpPr>
        <p:spPr>
          <a:xfrm>
            <a:off x="9486900" y="2190750"/>
            <a:ext cx="6572250" cy="382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ormAutofit lnSpcReduction="10000"/>
          </a:bodyPr>
          <a:lstStyle/>
          <a:p>
            <a:pPr marL="566615" indent="-566615" algn="l">
              <a:buSzPct val="30000"/>
              <a:buBlip>
                <a:blip r:embed="rId5"/>
              </a:buBlip>
              <a:defRPr sz="5800" b="1">
                <a:latin typeface="Times New Roman"/>
                <a:ea typeface="Times New Roman"/>
                <a:cs typeface="Times New Roman"/>
                <a:sym typeface="Times New Roman"/>
              </a:defRPr>
            </a:pPr>
            <a:r>
              <a:rPr dirty="0"/>
              <a:t>Infix</a:t>
            </a:r>
          </a:p>
          <a:p>
            <a:pPr marL="565354" lvl="1" indent="-565354" algn="l">
              <a:buSzPct val="30000"/>
              <a:buBlip>
                <a:blip r:embed="rId5"/>
              </a:buBlip>
              <a:defRPr sz="4600">
                <a:latin typeface="Times New Roman"/>
                <a:ea typeface="Times New Roman"/>
                <a:cs typeface="Times New Roman"/>
                <a:sym typeface="Times New Roman"/>
              </a:defRPr>
            </a:pPr>
            <a:r>
              <a:rPr dirty="0"/>
              <a:t>Common Notation</a:t>
            </a:r>
          </a:p>
          <a:p>
            <a:pPr lvl="1" algn="l">
              <a:defRPr sz="4600" b="1">
                <a:solidFill>
                  <a:srgbClr val="941100"/>
                </a:solidFill>
                <a:latin typeface="Courier New"/>
                <a:ea typeface="Courier New"/>
                <a:cs typeface="Courier New"/>
                <a:sym typeface="Courier New"/>
              </a:defRPr>
            </a:pPr>
            <a:r>
              <a:rPr dirty="0"/>
              <a:t>5 + 6</a:t>
            </a:r>
          </a:p>
          <a:p>
            <a:pPr lvl="1" algn="l">
              <a:defRPr sz="4600" b="1">
                <a:solidFill>
                  <a:srgbClr val="941100"/>
                </a:solidFill>
                <a:latin typeface="Courier New"/>
                <a:ea typeface="Courier New"/>
                <a:cs typeface="Courier New"/>
                <a:sym typeface="Courier New"/>
              </a:defRPr>
            </a:pPr>
            <a:r>
              <a:rPr dirty="0"/>
              <a:t>5 + 6 * 7</a:t>
            </a:r>
          </a:p>
          <a:p>
            <a:pPr lvl="1" algn="l">
              <a:defRPr sz="4600" b="1">
                <a:solidFill>
                  <a:srgbClr val="941100"/>
                </a:solidFill>
                <a:latin typeface="Courier New"/>
                <a:ea typeface="Courier New"/>
                <a:cs typeface="Courier New"/>
                <a:sym typeface="Courier New"/>
              </a:defRPr>
            </a:pPr>
            <a:r>
              <a:rPr dirty="0"/>
              <a:t>(5 + 6) * 7</a:t>
            </a:r>
          </a:p>
        </p:txBody>
      </p:sp>
      <p:sp>
        <p:nvSpPr>
          <p:cNvPr id="192" name="Prefix…"/>
          <p:cNvSpPr/>
          <p:nvPr/>
        </p:nvSpPr>
        <p:spPr>
          <a:xfrm>
            <a:off x="9437470" y="5869086"/>
            <a:ext cx="6477001" cy="3695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marL="755487" indent="-755487" algn="l">
              <a:buSzPct val="30000"/>
              <a:buBlip>
                <a:blip r:embed="rId5"/>
              </a:buBlip>
              <a:defRPr sz="5800" b="1">
                <a:latin typeface="Times New Roman"/>
                <a:ea typeface="Times New Roman"/>
                <a:cs typeface="Times New Roman"/>
                <a:sym typeface="Times New Roman"/>
              </a:defRPr>
            </a:pPr>
            <a:r>
              <a:rPr dirty="0"/>
              <a:t>Prefix</a:t>
            </a:r>
          </a:p>
          <a:p>
            <a:pPr marL="735724" indent="-735724" algn="l">
              <a:buSzPct val="30000"/>
              <a:buBlip>
                <a:blip r:embed="rId5"/>
              </a:buBlip>
              <a:defRPr sz="4200">
                <a:latin typeface="Times New Roman"/>
                <a:ea typeface="Times New Roman"/>
                <a:cs typeface="Times New Roman"/>
                <a:sym typeface="Times New Roman"/>
              </a:defRPr>
            </a:pPr>
            <a:r>
              <a:rPr dirty="0"/>
              <a:t>Functional Languages</a:t>
            </a:r>
          </a:p>
          <a:p>
            <a:pPr lvl="1" indent="317500" algn="l">
              <a:defRPr sz="4600" b="1">
                <a:solidFill>
                  <a:srgbClr val="941100"/>
                </a:solidFill>
                <a:latin typeface="Courier New"/>
                <a:ea typeface="Courier New"/>
                <a:cs typeface="Courier New"/>
                <a:sym typeface="Courier New"/>
              </a:defRPr>
            </a:pPr>
            <a:r>
              <a:rPr dirty="0"/>
              <a:t>+  5  6</a:t>
            </a:r>
          </a:p>
          <a:p>
            <a:pPr lvl="1" indent="317500" algn="l">
              <a:defRPr sz="4600" b="1">
                <a:solidFill>
                  <a:srgbClr val="941100"/>
                </a:solidFill>
                <a:latin typeface="Courier New"/>
                <a:ea typeface="Courier New"/>
                <a:cs typeface="Courier New"/>
                <a:sym typeface="Courier New"/>
              </a:defRPr>
            </a:pPr>
            <a:r>
              <a:rPr dirty="0"/>
              <a:t>+  *  7  6  5</a:t>
            </a:r>
          </a:p>
          <a:p>
            <a:pPr lvl="1" indent="317500" algn="l">
              <a:defRPr sz="4600" b="1">
                <a:solidFill>
                  <a:srgbClr val="941100"/>
                </a:solidFill>
                <a:latin typeface="Courier New"/>
                <a:ea typeface="Courier New"/>
                <a:cs typeface="Courier New"/>
                <a:sym typeface="Courier New"/>
              </a:defRPr>
            </a:pPr>
            <a:r>
              <a:rPr dirty="0"/>
              <a:t>*   +  5  6  7</a:t>
            </a:r>
          </a:p>
        </p:txBody>
      </p:sp>
      <p:sp>
        <p:nvSpPr>
          <p:cNvPr id="193" name="Postfix…"/>
          <p:cNvSpPr/>
          <p:nvPr/>
        </p:nvSpPr>
        <p:spPr>
          <a:xfrm>
            <a:off x="9486900" y="9499798"/>
            <a:ext cx="6409290"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p>
            <a:pPr marL="566615" indent="-566615" algn="l">
              <a:buSzPct val="30000"/>
              <a:buBlip>
                <a:blip r:embed="rId5"/>
              </a:buBlip>
              <a:defRPr sz="5800" b="1">
                <a:latin typeface="Times New Roman"/>
                <a:ea typeface="Times New Roman"/>
                <a:cs typeface="Times New Roman"/>
                <a:sym typeface="Times New Roman"/>
              </a:defRPr>
            </a:pPr>
            <a:r>
              <a:rPr dirty="0"/>
              <a:t>Postfix</a:t>
            </a:r>
          </a:p>
          <a:p>
            <a:pPr marL="565354" lvl="1" indent="-565354" algn="l">
              <a:buSzPct val="30000"/>
              <a:buBlip>
                <a:blip r:embed="rId5"/>
              </a:buBlip>
              <a:defRPr sz="4600">
                <a:latin typeface="Times New Roman"/>
                <a:ea typeface="Times New Roman"/>
                <a:cs typeface="Times New Roman"/>
                <a:sym typeface="Times New Roman"/>
              </a:defRPr>
            </a:pPr>
            <a:r>
              <a:rPr dirty="0"/>
              <a:t>Reverse Polish Notation</a:t>
            </a:r>
          </a:p>
          <a:p>
            <a:pPr lvl="1" indent="0" algn="l">
              <a:defRPr sz="4600" b="1">
                <a:solidFill>
                  <a:srgbClr val="941100"/>
                </a:solidFill>
                <a:latin typeface="Courier New"/>
                <a:ea typeface="Courier New"/>
                <a:cs typeface="Courier New"/>
                <a:sym typeface="Courier New"/>
              </a:defRPr>
            </a:pPr>
            <a:r>
              <a:rPr dirty="0"/>
              <a:t>5  6  +</a:t>
            </a:r>
          </a:p>
          <a:p>
            <a:pPr lvl="1" indent="0" algn="l">
              <a:defRPr sz="4600" b="1">
                <a:solidFill>
                  <a:srgbClr val="941100"/>
                </a:solidFill>
                <a:latin typeface="Courier New"/>
                <a:ea typeface="Courier New"/>
                <a:cs typeface="Courier New"/>
                <a:sym typeface="Courier New"/>
              </a:defRPr>
            </a:pPr>
            <a:r>
              <a:rPr dirty="0"/>
              <a:t>5  6  7  *  +</a:t>
            </a:r>
          </a:p>
          <a:p>
            <a:pPr lvl="1" indent="0" algn="l">
              <a:defRPr sz="4600" b="1">
                <a:solidFill>
                  <a:srgbClr val="941100"/>
                </a:solidFill>
                <a:latin typeface="Courier New"/>
                <a:ea typeface="Courier New"/>
                <a:cs typeface="Courier New"/>
                <a:sym typeface="Courier New"/>
              </a:defRPr>
            </a:pPr>
            <a:r>
              <a:rPr dirty="0"/>
              <a:t>7  5  6  +  *</a:t>
            </a:r>
          </a:p>
        </p:txBody>
      </p:sp>
      <p:sp>
        <p:nvSpPr>
          <p:cNvPr id="194" name="operatorStack"/>
          <p:cNvSpPr/>
          <p:nvPr/>
        </p:nvSpPr>
        <p:spPr>
          <a:xfrm>
            <a:off x="18459450" y="13007974"/>
            <a:ext cx="2934686"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defRPr sz="3000" i="0">
                <a:solidFill>
                  <a:srgbClr val="941100"/>
                </a:solidFill>
                <a:latin typeface="Comic Sans MS"/>
                <a:ea typeface="Comic Sans MS"/>
                <a:cs typeface="Comic Sans MS"/>
                <a:sym typeface="Comic Sans MS"/>
              </a:defRPr>
            </a:lvl1pPr>
          </a:lstStyle>
          <a:p>
            <a:r>
              <a:t>operatorStack</a:t>
            </a:r>
          </a:p>
        </p:txBody>
      </p:sp>
      <p:sp>
        <p:nvSpPr>
          <p:cNvPr id="195" name="5"/>
          <p:cNvSpPr/>
          <p:nvPr/>
        </p:nvSpPr>
        <p:spPr>
          <a:xfrm>
            <a:off x="17437168" y="5832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5</a:t>
            </a:r>
          </a:p>
        </p:txBody>
      </p:sp>
      <p:sp>
        <p:nvSpPr>
          <p:cNvPr id="196" name="+"/>
          <p:cNvSpPr/>
          <p:nvPr/>
        </p:nvSpPr>
        <p:spPr>
          <a:xfrm>
            <a:off x="18459450" y="5832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a:t>
            </a:r>
          </a:p>
        </p:txBody>
      </p:sp>
      <p:sp>
        <p:nvSpPr>
          <p:cNvPr id="197" name="6"/>
          <p:cNvSpPr/>
          <p:nvPr/>
        </p:nvSpPr>
        <p:spPr>
          <a:xfrm>
            <a:off x="19431000" y="5832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6</a:t>
            </a:r>
          </a:p>
        </p:txBody>
      </p:sp>
      <p:sp>
        <p:nvSpPr>
          <p:cNvPr id="198" name="*"/>
          <p:cNvSpPr/>
          <p:nvPr/>
        </p:nvSpPr>
        <p:spPr>
          <a:xfrm>
            <a:off x="20269200" y="5832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a:t>
            </a:r>
          </a:p>
        </p:txBody>
      </p:sp>
      <p:sp>
        <p:nvSpPr>
          <p:cNvPr id="199" name="7"/>
          <p:cNvSpPr/>
          <p:nvPr/>
        </p:nvSpPr>
        <p:spPr>
          <a:xfrm>
            <a:off x="21240750" y="5832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7</a:t>
            </a:r>
          </a:p>
        </p:txBody>
      </p:sp>
      <p:sp>
        <p:nvSpPr>
          <p:cNvPr id="200" name="5"/>
          <p:cNvSpPr/>
          <p:nvPr/>
        </p:nvSpPr>
        <p:spPr>
          <a:xfrm>
            <a:off x="17437168" y="4689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5</a:t>
            </a:r>
          </a:p>
        </p:txBody>
      </p:sp>
      <p:sp>
        <p:nvSpPr>
          <p:cNvPr id="201" name="+"/>
          <p:cNvSpPr/>
          <p:nvPr/>
        </p:nvSpPr>
        <p:spPr>
          <a:xfrm>
            <a:off x="18459450" y="4689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a:t>
            </a:r>
          </a:p>
        </p:txBody>
      </p:sp>
      <p:sp>
        <p:nvSpPr>
          <p:cNvPr id="202" name="6"/>
          <p:cNvSpPr/>
          <p:nvPr/>
        </p:nvSpPr>
        <p:spPr>
          <a:xfrm>
            <a:off x="19431000" y="4689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6</a:t>
            </a:r>
          </a:p>
        </p:txBody>
      </p:sp>
      <p:sp>
        <p:nvSpPr>
          <p:cNvPr id="203" name="*"/>
          <p:cNvSpPr/>
          <p:nvPr/>
        </p:nvSpPr>
        <p:spPr>
          <a:xfrm>
            <a:off x="20269200" y="4689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a:t>
            </a:r>
          </a:p>
        </p:txBody>
      </p:sp>
      <p:sp>
        <p:nvSpPr>
          <p:cNvPr id="204" name="7"/>
          <p:cNvSpPr/>
          <p:nvPr/>
        </p:nvSpPr>
        <p:spPr>
          <a:xfrm>
            <a:off x="21240750" y="4689475"/>
            <a:ext cx="774800" cy="1308101"/>
          </a:xfrm>
          <a:prstGeom prst="rect">
            <a:avLst/>
          </a:prstGeom>
          <a:ln w="12700">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l">
              <a:defRPr sz="8000" b="1">
                <a:solidFill>
                  <a:srgbClr val="0433FF"/>
                </a:solidFill>
                <a:latin typeface="Courier New"/>
                <a:ea typeface="Courier New"/>
                <a:cs typeface="Courier New"/>
                <a:sym typeface="Courier New"/>
              </a:defRPr>
            </a:lvl1pPr>
          </a:lstStyle>
          <a:p>
            <a:r>
              <a:t>7</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85"/>
                                        </p:tgtEl>
                                        <p:attrNameLst>
                                          <p:attrName>style.visibility</p:attrName>
                                        </p:attrNameLst>
                                      </p:cBhvr>
                                      <p:to>
                                        <p:strVal val="visible"/>
                                      </p:to>
                                    </p:set>
                                    <p:anim calcmode="lin" valueType="num">
                                      <p:cBhvr>
                                        <p:cTn id="7" dur="1000" fill="hold"/>
                                        <p:tgtEl>
                                          <p:spTgt spid="185"/>
                                        </p:tgtEl>
                                        <p:attrNameLst>
                                          <p:attrName>ppt_w</p:attrName>
                                        </p:attrNameLst>
                                      </p:cBhvr>
                                      <p:tavLst>
                                        <p:tav tm="0">
                                          <p:val>
                                            <p:strVal val="4*#ppt_w"/>
                                          </p:val>
                                        </p:tav>
                                        <p:tav tm="100000">
                                          <p:val>
                                            <p:strVal val="#ppt_w"/>
                                          </p:val>
                                        </p:tav>
                                      </p:tavLst>
                                    </p:anim>
                                    <p:anim calcmode="lin" valueType="num">
                                      <p:cBhvr>
                                        <p:cTn id="8" dur="1000" fill="hold"/>
                                        <p:tgtEl>
                                          <p:spTgt spid="185"/>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86">
                                            <p:bg/>
                                          </p:spTgt>
                                        </p:tgtEl>
                                        <p:attrNameLst>
                                          <p:attrName>style.visibility</p:attrName>
                                        </p:attrNameLst>
                                      </p:cBhvr>
                                      <p:to>
                                        <p:strVal val="visible"/>
                                      </p:to>
                                    </p:set>
                                    <p:animEffect transition="in" filter="fade">
                                      <p:cBhvr>
                                        <p:cTn id="12" dur="500"/>
                                        <p:tgtEl>
                                          <p:spTgt spid="186">
                                            <p:bg/>
                                          </p:spTgt>
                                        </p:tgtEl>
                                      </p:cBhvr>
                                    </p:animEffect>
                                  </p:childTnLst>
                                </p:cTn>
                              </p:par>
                              <p:par>
                                <p:cTn id="13" presetID="10" presetClass="entr" presetSubtype="0" fill="hold" grpId="0" nodeType="withEffect">
                                  <p:stCondLst>
                                    <p:cond delay="0"/>
                                  </p:stCondLst>
                                  <p:iterate>
                                    <p:tmAbs val="0"/>
                                  </p:iterate>
                                  <p:childTnLst>
                                    <p:set>
                                      <p:cBhvr>
                                        <p:cTn id="14" fill="hold"/>
                                        <p:tgtEl>
                                          <p:spTgt spid="186">
                                            <p:txEl>
                                              <p:pRg st="0" end="0"/>
                                            </p:txEl>
                                          </p:spTgt>
                                        </p:tgtEl>
                                        <p:attrNameLst>
                                          <p:attrName>style.visibility</p:attrName>
                                        </p:attrNameLst>
                                      </p:cBhvr>
                                      <p:to>
                                        <p:strVal val="visible"/>
                                      </p:to>
                                    </p:set>
                                    <p:animEffect transition="in" filter="fade">
                                      <p:cBhvr>
                                        <p:cTn id="15" dur="500"/>
                                        <p:tgtEl>
                                          <p:spTgt spid="186">
                                            <p:txEl>
                                              <p:pRg st="0" end="0"/>
                                            </p:txEl>
                                          </p:spTgt>
                                        </p:tgtEl>
                                      </p:cBhvr>
                                    </p:animEffect>
                                  </p:childTnLst>
                                </p:cTn>
                              </p:par>
                              <p:par>
                                <p:cTn id="16" presetID="10" presetClass="entr" presetSubtype="0" fill="hold" grpId="0" nodeType="withEffect">
                                  <p:stCondLst>
                                    <p:cond delay="0"/>
                                  </p:stCondLst>
                                  <p:iterate>
                                    <p:tmAbs val="0"/>
                                  </p:iterate>
                                  <p:childTnLst>
                                    <p:set>
                                      <p:cBhvr>
                                        <p:cTn id="17" fill="hold"/>
                                        <p:tgtEl>
                                          <p:spTgt spid="186">
                                            <p:txEl>
                                              <p:pRg st="1" end="1"/>
                                            </p:txEl>
                                          </p:spTgt>
                                        </p:tgtEl>
                                        <p:attrNameLst>
                                          <p:attrName>style.visibility</p:attrName>
                                        </p:attrNameLst>
                                      </p:cBhvr>
                                      <p:to>
                                        <p:strVal val="visible"/>
                                      </p:to>
                                    </p:set>
                                    <p:animEffect transition="in" filter="fade">
                                      <p:cBhvr>
                                        <p:cTn id="18" dur="500"/>
                                        <p:tgtEl>
                                          <p:spTgt spid="186">
                                            <p:txEl>
                                              <p:pRg st="1" end="1"/>
                                            </p:txEl>
                                          </p:spTgt>
                                        </p:tgtEl>
                                      </p:cBhvr>
                                    </p:animEffect>
                                  </p:childTnLst>
                                </p:cTn>
                              </p:par>
                              <p:par>
                                <p:cTn id="19" presetID="10" presetClass="entr" presetSubtype="0" fill="hold" grpId="0" nodeType="withEffect">
                                  <p:stCondLst>
                                    <p:cond delay="0"/>
                                  </p:stCondLst>
                                  <p:iterate>
                                    <p:tmAbs val="0"/>
                                  </p:iterate>
                                  <p:childTnLst>
                                    <p:set>
                                      <p:cBhvr>
                                        <p:cTn id="20" fill="hold"/>
                                        <p:tgtEl>
                                          <p:spTgt spid="186">
                                            <p:txEl>
                                              <p:pRg st="2" end="2"/>
                                            </p:txEl>
                                          </p:spTgt>
                                        </p:tgtEl>
                                        <p:attrNameLst>
                                          <p:attrName>style.visibility</p:attrName>
                                        </p:attrNameLst>
                                      </p:cBhvr>
                                      <p:to>
                                        <p:strVal val="visible"/>
                                      </p:to>
                                    </p:set>
                                    <p:animEffect transition="in" filter="fade">
                                      <p:cBhvr>
                                        <p:cTn id="21" dur="500"/>
                                        <p:tgtEl>
                                          <p:spTgt spid="186">
                                            <p:txEl>
                                              <p:pRg st="2" end="2"/>
                                            </p:txEl>
                                          </p:spTgt>
                                        </p:tgtEl>
                                      </p:cBhvr>
                                    </p:animEffect>
                                  </p:childTnLst>
                                </p:cTn>
                              </p:par>
                              <p:par>
                                <p:cTn id="22" presetID="10" presetClass="entr" presetSubtype="0" fill="hold" grpId="0" nodeType="withEffect">
                                  <p:stCondLst>
                                    <p:cond delay="0"/>
                                  </p:stCondLst>
                                  <p:iterate>
                                    <p:tmAbs val="0"/>
                                  </p:iterate>
                                  <p:childTnLst>
                                    <p:set>
                                      <p:cBhvr>
                                        <p:cTn id="23" fill="hold"/>
                                        <p:tgtEl>
                                          <p:spTgt spid="186">
                                            <p:txEl>
                                              <p:pRg st="3" end="3"/>
                                            </p:txEl>
                                          </p:spTgt>
                                        </p:tgtEl>
                                        <p:attrNameLst>
                                          <p:attrName>style.visibility</p:attrName>
                                        </p:attrNameLst>
                                      </p:cBhvr>
                                      <p:to>
                                        <p:strVal val="visible"/>
                                      </p:to>
                                    </p:set>
                                    <p:animEffect transition="in" filter="fade">
                                      <p:cBhvr>
                                        <p:cTn id="24" dur="500"/>
                                        <p:tgtEl>
                                          <p:spTgt spid="186">
                                            <p:txEl>
                                              <p:pRg st="3" end="3"/>
                                            </p:txEl>
                                          </p:spTgt>
                                        </p:tgtEl>
                                      </p:cBhvr>
                                    </p:animEffect>
                                  </p:childTnLst>
                                </p:cTn>
                              </p:par>
                              <p:par>
                                <p:cTn id="25" presetID="10" presetClass="entr" presetSubtype="0" fill="hold" grpId="0" nodeType="withEffect">
                                  <p:stCondLst>
                                    <p:cond delay="0"/>
                                  </p:stCondLst>
                                  <p:iterate>
                                    <p:tmAbs val="0"/>
                                  </p:iterate>
                                  <p:childTnLst>
                                    <p:set>
                                      <p:cBhvr>
                                        <p:cTn id="26" fill="hold"/>
                                        <p:tgtEl>
                                          <p:spTgt spid="186">
                                            <p:txEl>
                                              <p:pRg st="4" end="4"/>
                                            </p:txEl>
                                          </p:spTgt>
                                        </p:tgtEl>
                                        <p:attrNameLst>
                                          <p:attrName>style.visibility</p:attrName>
                                        </p:attrNameLst>
                                      </p:cBhvr>
                                      <p:to>
                                        <p:strVal val="visible"/>
                                      </p:to>
                                    </p:set>
                                    <p:animEffect transition="in" filter="fade">
                                      <p:cBhvr>
                                        <p:cTn id="27" dur="500"/>
                                        <p:tgtEl>
                                          <p:spTgt spid="186">
                                            <p:txEl>
                                              <p:pRg st="4" end="4"/>
                                            </p:txEl>
                                          </p:spTgt>
                                        </p:tgtEl>
                                      </p:cBhvr>
                                    </p:animEffect>
                                  </p:childTnLst>
                                </p:cTn>
                              </p:par>
                              <p:par>
                                <p:cTn id="28" presetID="10" presetClass="entr" presetSubtype="0" fill="hold" grpId="0" nodeType="withEffect">
                                  <p:stCondLst>
                                    <p:cond delay="0"/>
                                  </p:stCondLst>
                                  <p:iterate>
                                    <p:tmAbs val="0"/>
                                  </p:iterate>
                                  <p:childTnLst>
                                    <p:set>
                                      <p:cBhvr>
                                        <p:cTn id="29" fill="hold"/>
                                        <p:tgtEl>
                                          <p:spTgt spid="186">
                                            <p:txEl>
                                              <p:pRg st="5" end="5"/>
                                            </p:txEl>
                                          </p:spTgt>
                                        </p:tgtEl>
                                        <p:attrNameLst>
                                          <p:attrName>style.visibility</p:attrName>
                                        </p:attrNameLst>
                                      </p:cBhvr>
                                      <p:to>
                                        <p:strVal val="visible"/>
                                      </p:to>
                                    </p:set>
                                    <p:animEffect transition="in" filter="fade">
                                      <p:cBhvr>
                                        <p:cTn id="30" dur="500"/>
                                        <p:tgtEl>
                                          <p:spTgt spid="18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grpId="0" nodeType="clickEffect">
                                  <p:stCondLst>
                                    <p:cond delay="0"/>
                                  </p:stCondLst>
                                  <p:iterate type="lt">
                                    <p:tmAbs val="0"/>
                                  </p:iterate>
                                  <p:childTnLst>
                                    <p:set>
                                      <p:cBhvr>
                                        <p:cTn id="34" fill="hold"/>
                                        <p:tgtEl>
                                          <p:spTgt spid="187"/>
                                        </p:tgtEl>
                                        <p:attrNameLst>
                                          <p:attrName>style.visibility</p:attrName>
                                        </p:attrNameLst>
                                      </p:cBhvr>
                                      <p:to>
                                        <p:strVal val="visible"/>
                                      </p:to>
                                    </p:set>
                                    <p:animEffect transition="in" filter="fade">
                                      <p:cBhvr>
                                        <p:cTn id="35" dur="750"/>
                                        <p:tgtEl>
                                          <p:spTgt spid="1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grpId="0" nodeType="clickEffect">
                                  <p:stCondLst>
                                    <p:cond delay="0"/>
                                  </p:stCondLst>
                                  <p:iterate type="lt">
                                    <p:tmAbs val="0"/>
                                  </p:iterate>
                                  <p:childTnLst>
                                    <p:set>
                                      <p:cBhvr>
                                        <p:cTn id="39" fill="hold"/>
                                        <p:tgtEl>
                                          <p:spTgt spid="188"/>
                                        </p:tgtEl>
                                        <p:attrNameLst>
                                          <p:attrName>style.visibility</p:attrName>
                                        </p:attrNameLst>
                                      </p:cBhvr>
                                      <p:to>
                                        <p:strVal val="visible"/>
                                      </p:to>
                                    </p:set>
                                    <p:animEffect transition="in" filter="fade">
                                      <p:cBhvr>
                                        <p:cTn id="40" dur="750"/>
                                        <p:tgtEl>
                                          <p:spTgt spid="188"/>
                                        </p:tgtEl>
                                      </p:cBhvr>
                                    </p:animEffect>
                                  </p:childTnLst>
                                </p:cTn>
                              </p:par>
                            </p:childTnLst>
                          </p:cTn>
                        </p:par>
                        <p:par>
                          <p:cTn id="41" fill="hold">
                            <p:stCondLst>
                              <p:cond delay="750"/>
                            </p:stCondLst>
                            <p:childTnLst>
                              <p:par>
                                <p:cTn id="42" presetID="1" presetClass="exit" presetSubtype="0" fill="hold" grpId="1" nodeType="afterEffect">
                                  <p:stCondLst>
                                    <p:cond delay="0"/>
                                  </p:stCondLst>
                                  <p:iterate type="lt">
                                    <p:tmAbs val="100"/>
                                  </p:iterate>
                                  <p:childTnLst>
                                    <p:set>
                                      <p:cBhvr>
                                        <p:cTn id="43" fill="hold">
                                          <p:stCondLst>
                                            <p:cond delay="0"/>
                                          </p:stCondLst>
                                        </p:cTn>
                                        <p:tgtEl>
                                          <p:spTgt spid="18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fill="hold" grpId="0" nodeType="clickEffect">
                                  <p:stCondLst>
                                    <p:cond delay="0"/>
                                  </p:stCondLst>
                                  <p:iterate type="lt">
                                    <p:tmAbs val="0"/>
                                  </p:iterate>
                                  <p:childTnLst>
                                    <p:set>
                                      <p:cBhvr>
                                        <p:cTn id="47" fill="hold"/>
                                        <p:tgtEl>
                                          <p:spTgt spid="189"/>
                                        </p:tgtEl>
                                        <p:attrNameLst>
                                          <p:attrName>style.visibility</p:attrName>
                                        </p:attrNameLst>
                                      </p:cBhvr>
                                      <p:to>
                                        <p:strVal val="visible"/>
                                      </p:to>
                                    </p:set>
                                    <p:animEffect transition="in" filter="fade">
                                      <p:cBhvr>
                                        <p:cTn id="48" dur="750"/>
                                        <p:tgtEl>
                                          <p:spTgt spid="189"/>
                                        </p:tgtEl>
                                      </p:cBhvr>
                                    </p:animEffect>
                                  </p:childTnLst>
                                </p:cTn>
                              </p:par>
                            </p:childTnLst>
                          </p:cTn>
                        </p:par>
                        <p:par>
                          <p:cTn id="49" fill="hold">
                            <p:stCondLst>
                              <p:cond delay="750"/>
                            </p:stCondLst>
                            <p:childTnLst>
                              <p:par>
                                <p:cTn id="50" presetID="1" presetClass="exit" presetSubtype="0" fill="hold" grpId="1" nodeType="afterEffect">
                                  <p:stCondLst>
                                    <p:cond delay="0"/>
                                  </p:stCondLst>
                                  <p:iterate type="lt">
                                    <p:tmAbs val="100"/>
                                  </p:iterate>
                                  <p:childTnLst>
                                    <p:set>
                                      <p:cBhvr>
                                        <p:cTn id="51" fill="hold">
                                          <p:stCondLst>
                                            <p:cond delay="0"/>
                                          </p:stCondLst>
                                        </p:cTn>
                                        <p:tgtEl>
                                          <p:spTgt spid="18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fill="hold" grpId="0" nodeType="clickEffect">
                                  <p:stCondLst>
                                    <p:cond delay="0"/>
                                  </p:stCondLst>
                                  <p:iterate type="lt">
                                    <p:tmAbs val="0"/>
                                  </p:iterate>
                                  <p:childTnLst>
                                    <p:set>
                                      <p:cBhvr>
                                        <p:cTn id="55" fill="hold"/>
                                        <p:tgtEl>
                                          <p:spTgt spid="190"/>
                                        </p:tgtEl>
                                        <p:attrNameLst>
                                          <p:attrName>style.visibility</p:attrName>
                                        </p:attrNameLst>
                                      </p:cBhvr>
                                      <p:to>
                                        <p:strVal val="visible"/>
                                      </p:to>
                                    </p:set>
                                    <p:animEffect transition="in" filter="fade">
                                      <p:cBhvr>
                                        <p:cTn id="56" dur="250"/>
                                        <p:tgtEl>
                                          <p:spTgt spid="190"/>
                                        </p:tgtEl>
                                      </p:cBhvr>
                                    </p:animEffect>
                                  </p:childTnLst>
                                </p:cTn>
                              </p:par>
                            </p:childTnLst>
                          </p:cTn>
                        </p:par>
                        <p:par>
                          <p:cTn id="57" fill="hold">
                            <p:stCondLst>
                              <p:cond delay="250"/>
                            </p:stCondLst>
                            <p:childTnLst>
                              <p:par>
                                <p:cTn id="58" presetID="1" presetClass="exit" presetSubtype="0" fill="hold" grpId="1" nodeType="afterEffect">
                                  <p:stCondLst>
                                    <p:cond delay="0"/>
                                  </p:stCondLst>
                                  <p:iterate type="lt">
                                    <p:tmAbs val="100"/>
                                  </p:iterate>
                                  <p:childTnLst>
                                    <p:set>
                                      <p:cBhvr>
                                        <p:cTn id="59" fill="hold">
                                          <p:stCondLst>
                                            <p:cond delay="0"/>
                                          </p:stCondLst>
                                        </p:cTn>
                                        <p:tgtEl>
                                          <p:spTgt spid="18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fill="hold" grpId="0" nodeType="clickEffect">
                                  <p:stCondLst>
                                    <p:cond delay="0"/>
                                  </p:stCondLst>
                                  <p:iterate>
                                    <p:tmAbs val="0"/>
                                  </p:iterate>
                                  <p:childTnLst>
                                    <p:set>
                                      <p:cBhvr>
                                        <p:cTn id="63" fill="hold"/>
                                        <p:tgtEl>
                                          <p:spTgt spid="186">
                                            <p:txEl>
                                              <p:pRg st="6" end="6"/>
                                            </p:txEl>
                                          </p:spTgt>
                                        </p:tgtEl>
                                        <p:attrNameLst>
                                          <p:attrName>style.visibility</p:attrName>
                                        </p:attrNameLst>
                                      </p:cBhvr>
                                      <p:to>
                                        <p:strVal val="visible"/>
                                      </p:to>
                                    </p:set>
                                    <p:animEffect transition="in" filter="fade">
                                      <p:cBhvr>
                                        <p:cTn id="64" dur="500"/>
                                        <p:tgtEl>
                                          <p:spTgt spid="186">
                                            <p:txEl>
                                              <p:pRg st="6" end="6"/>
                                            </p:txEl>
                                          </p:spTgt>
                                        </p:tgtEl>
                                      </p:cBhvr>
                                    </p:animEffect>
                                  </p:childTnLst>
                                </p:cTn>
                              </p:par>
                              <p:par>
                                <p:cTn id="65" presetID="10" presetClass="entr" presetSubtype="0" fill="hold" grpId="0" nodeType="withEffect">
                                  <p:stCondLst>
                                    <p:cond delay="0"/>
                                  </p:stCondLst>
                                  <p:iterate>
                                    <p:tmAbs val="0"/>
                                  </p:iterate>
                                  <p:childTnLst>
                                    <p:set>
                                      <p:cBhvr>
                                        <p:cTn id="66" fill="hold"/>
                                        <p:tgtEl>
                                          <p:spTgt spid="186">
                                            <p:txEl>
                                              <p:pRg st="7" end="7"/>
                                            </p:txEl>
                                          </p:spTgt>
                                        </p:tgtEl>
                                        <p:attrNameLst>
                                          <p:attrName>style.visibility</p:attrName>
                                        </p:attrNameLst>
                                      </p:cBhvr>
                                      <p:to>
                                        <p:strVal val="visible"/>
                                      </p:to>
                                    </p:set>
                                    <p:animEffect transition="in" filter="fade">
                                      <p:cBhvr>
                                        <p:cTn id="67" dur="500"/>
                                        <p:tgtEl>
                                          <p:spTgt spid="186">
                                            <p:txEl>
                                              <p:pRg st="7" end="7"/>
                                            </p:txEl>
                                          </p:spTgt>
                                        </p:tgtEl>
                                      </p:cBhvr>
                                    </p:animEffect>
                                  </p:childTnLst>
                                </p:cTn>
                              </p:par>
                              <p:par>
                                <p:cTn id="68" presetID="10" presetClass="entr" presetSubtype="0" fill="hold" grpId="0" nodeType="withEffect">
                                  <p:stCondLst>
                                    <p:cond delay="0"/>
                                  </p:stCondLst>
                                  <p:iterate>
                                    <p:tmAbs val="0"/>
                                  </p:iterate>
                                  <p:childTnLst>
                                    <p:set>
                                      <p:cBhvr>
                                        <p:cTn id="69" fill="hold"/>
                                        <p:tgtEl>
                                          <p:spTgt spid="186">
                                            <p:txEl>
                                              <p:pRg st="8" end="8"/>
                                            </p:txEl>
                                          </p:spTgt>
                                        </p:tgtEl>
                                        <p:attrNameLst>
                                          <p:attrName>style.visibility</p:attrName>
                                        </p:attrNameLst>
                                      </p:cBhvr>
                                      <p:to>
                                        <p:strVal val="visible"/>
                                      </p:to>
                                    </p:set>
                                    <p:animEffect transition="in" filter="fade">
                                      <p:cBhvr>
                                        <p:cTn id="70" dur="500"/>
                                        <p:tgtEl>
                                          <p:spTgt spid="186">
                                            <p:txEl>
                                              <p:pRg st="8" end="8"/>
                                            </p:txEl>
                                          </p:spTgt>
                                        </p:tgtEl>
                                      </p:cBhvr>
                                    </p:animEffect>
                                  </p:childTnLst>
                                </p:cTn>
                              </p:par>
                            </p:childTnLst>
                          </p:cTn>
                        </p:par>
                        <p:par>
                          <p:cTn id="71" fill="hold">
                            <p:stCondLst>
                              <p:cond delay="500"/>
                            </p:stCondLst>
                            <p:childTnLst>
                              <p:par>
                                <p:cTn id="72" presetID="1" presetClass="exit" presetSubtype="0" fill="hold" grpId="1" nodeType="afterEffect">
                                  <p:stCondLst>
                                    <p:cond delay="0"/>
                                  </p:stCondLst>
                                  <p:iterate type="lt">
                                    <p:tmAbs val="100"/>
                                  </p:iterate>
                                  <p:childTnLst>
                                    <p:set>
                                      <p:cBhvr>
                                        <p:cTn id="73" fill="hold">
                                          <p:stCondLst>
                                            <p:cond delay="0"/>
                                          </p:stCondLst>
                                        </p:cTn>
                                        <p:tgtEl>
                                          <p:spTgt spid="190"/>
                                        </p:tgtEl>
                                        <p:attrNameLst>
                                          <p:attrName>style.visibility</p:attrName>
                                        </p:attrNameLst>
                                      </p:cBhvr>
                                      <p:to>
                                        <p:strVal val="hidden"/>
                                      </p:to>
                                    </p:set>
                                  </p:childTnLst>
                                </p:cTn>
                              </p:par>
                            </p:childTnLst>
                          </p:cTn>
                        </p:par>
                        <p:par>
                          <p:cTn id="74" fill="hold">
                            <p:stCondLst>
                              <p:cond delay="500"/>
                            </p:stCondLst>
                            <p:childTnLst>
                              <p:par>
                                <p:cTn id="75" presetID="10" presetClass="entr" fill="hold" grpId="0" nodeType="afterEffect">
                                  <p:stCondLst>
                                    <p:cond delay="0"/>
                                  </p:stCondLst>
                                  <p:iterate>
                                    <p:tmAbs val="0"/>
                                  </p:iterate>
                                  <p:childTnLst>
                                    <p:set>
                                      <p:cBhvr>
                                        <p:cTn id="76" fill="hold"/>
                                        <p:tgtEl>
                                          <p:spTgt spid="186">
                                            <p:txEl>
                                              <p:pRg st="9" end="9"/>
                                            </p:txEl>
                                          </p:spTgt>
                                        </p:tgtEl>
                                        <p:attrNameLst>
                                          <p:attrName>style.visibility</p:attrName>
                                        </p:attrNameLst>
                                      </p:cBhvr>
                                      <p:to>
                                        <p:strVal val="visible"/>
                                      </p:to>
                                    </p:set>
                                    <p:animEffect transition="in" filter="fade">
                                      <p:cBhvr>
                                        <p:cTn id="77" dur="500"/>
                                        <p:tgtEl>
                                          <p:spTgt spid="186">
                                            <p:txEl>
                                              <p:pRg st="9" end="9"/>
                                            </p:txEl>
                                          </p:spTgt>
                                        </p:tgtEl>
                                      </p:cBhvr>
                                    </p:animEffect>
                                  </p:childTnLst>
                                </p:cTn>
                              </p:par>
                              <p:par>
                                <p:cTn id="78" presetID="10" presetClass="entr" presetSubtype="0" fill="hold" grpId="0" nodeType="withEffect">
                                  <p:stCondLst>
                                    <p:cond delay="0"/>
                                  </p:stCondLst>
                                  <p:iterate>
                                    <p:tmAbs val="0"/>
                                  </p:iterate>
                                  <p:childTnLst>
                                    <p:set>
                                      <p:cBhvr>
                                        <p:cTn id="79" fill="hold"/>
                                        <p:tgtEl>
                                          <p:spTgt spid="186">
                                            <p:txEl>
                                              <p:pRg st="10" end="10"/>
                                            </p:txEl>
                                          </p:spTgt>
                                        </p:tgtEl>
                                        <p:attrNameLst>
                                          <p:attrName>style.visibility</p:attrName>
                                        </p:attrNameLst>
                                      </p:cBhvr>
                                      <p:to>
                                        <p:strVal val="visible"/>
                                      </p:to>
                                    </p:set>
                                    <p:animEffect transition="in" filter="fade">
                                      <p:cBhvr>
                                        <p:cTn id="80" dur="500"/>
                                        <p:tgtEl>
                                          <p:spTgt spid="186">
                                            <p:txEl>
                                              <p:pRg st="10" end="10"/>
                                            </p:txEl>
                                          </p:spTgt>
                                        </p:tgtEl>
                                      </p:cBhvr>
                                    </p:animEffect>
                                  </p:childTnLst>
                                </p:cTn>
                              </p:par>
                              <p:par>
                                <p:cTn id="81" presetID="10" presetClass="entr" presetSubtype="0" fill="hold" grpId="0" nodeType="withEffect">
                                  <p:stCondLst>
                                    <p:cond delay="0"/>
                                  </p:stCondLst>
                                  <p:iterate>
                                    <p:tmAbs val="0"/>
                                  </p:iterate>
                                  <p:childTnLst>
                                    <p:set>
                                      <p:cBhvr>
                                        <p:cTn id="82" fill="hold"/>
                                        <p:tgtEl>
                                          <p:spTgt spid="186">
                                            <p:txEl>
                                              <p:pRg st="11" end="11"/>
                                            </p:txEl>
                                          </p:spTgt>
                                        </p:tgtEl>
                                        <p:attrNameLst>
                                          <p:attrName>style.visibility</p:attrName>
                                        </p:attrNameLst>
                                      </p:cBhvr>
                                      <p:to>
                                        <p:strVal val="visible"/>
                                      </p:to>
                                    </p:set>
                                    <p:animEffect transition="in" filter="fade">
                                      <p:cBhvr>
                                        <p:cTn id="83" dur="500"/>
                                        <p:tgtEl>
                                          <p:spTgt spid="186">
                                            <p:txEl>
                                              <p:pRg st="11" end="11"/>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type="lt">
                                    <p:tmAbs val="100"/>
                                  </p:iterate>
                                  <p:childTnLst>
                                    <p:set>
                                      <p:cBhvr>
                                        <p:cTn id="87" fill="hold"/>
                                        <p:tgtEl>
                                          <p:spTgt spid="19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iterate type="lt">
                                    <p:tmAbs val="100"/>
                                  </p:iterate>
                                  <p:childTnLst>
                                    <p:set>
                                      <p:cBhvr>
                                        <p:cTn id="91" fill="hold"/>
                                        <p:tgtEl>
                                          <p:spTgt spid="192"/>
                                        </p:tgtEl>
                                        <p:attrNameLst>
                                          <p:attrName>style.visibility</p:attrName>
                                        </p:attrNameLst>
                                      </p:cBhvr>
                                      <p:to>
                                        <p:strVal val="visible"/>
                                      </p:to>
                                    </p:set>
                                  </p:childTnLst>
                                </p:cTn>
                              </p:par>
                            </p:childTnLst>
                          </p:cTn>
                        </p:par>
                        <p:par>
                          <p:cTn id="92" fill="hold">
                            <p:stCondLst>
                              <p:cond delay="0"/>
                            </p:stCondLst>
                            <p:childTnLst>
                              <p:par>
                                <p:cTn id="93" presetID="23" presetClass="entr" presetSubtype="16" fill="hold" grpId="0" nodeType="afterEffect">
                                  <p:stCondLst>
                                    <p:cond delay="0"/>
                                  </p:stCondLst>
                                  <p:iterate>
                                    <p:tmAbs val="0"/>
                                  </p:iterate>
                                  <p:childTnLst>
                                    <p:set>
                                      <p:cBhvr>
                                        <p:cTn id="94" fill="hold"/>
                                        <p:tgtEl>
                                          <p:spTgt spid="184"/>
                                        </p:tgtEl>
                                        <p:attrNameLst>
                                          <p:attrName>style.visibility</p:attrName>
                                        </p:attrNameLst>
                                      </p:cBhvr>
                                      <p:to>
                                        <p:strVal val="visible"/>
                                      </p:to>
                                    </p:set>
                                    <p:anim calcmode="lin" valueType="num">
                                      <p:cBhvr>
                                        <p:cTn id="95" dur="500" fill="hold"/>
                                        <p:tgtEl>
                                          <p:spTgt spid="184"/>
                                        </p:tgtEl>
                                        <p:attrNameLst>
                                          <p:attrName>ppt_w</p:attrName>
                                        </p:attrNameLst>
                                      </p:cBhvr>
                                      <p:tavLst>
                                        <p:tav tm="0">
                                          <p:val>
                                            <p:fltVal val="0"/>
                                          </p:val>
                                        </p:tav>
                                        <p:tav tm="100000">
                                          <p:val>
                                            <p:strVal val="#ppt_w"/>
                                          </p:val>
                                        </p:tav>
                                      </p:tavLst>
                                    </p:anim>
                                    <p:anim calcmode="lin" valueType="num">
                                      <p:cBhvr>
                                        <p:cTn id="96" dur="500" fill="hold"/>
                                        <p:tgtEl>
                                          <p:spTgt spid="184"/>
                                        </p:tgtEl>
                                        <p:attrNameLst>
                                          <p:attrName>ppt_h</p:attrName>
                                        </p:attrNameLst>
                                      </p:cBhvr>
                                      <p:tavLst>
                                        <p:tav tm="0">
                                          <p:val>
                                            <p:fltVal val="0"/>
                                          </p:val>
                                        </p:tav>
                                        <p:tav tm="100000">
                                          <p:val>
                                            <p:strVal val="#ppt_h"/>
                                          </p:val>
                                        </p:tav>
                                      </p:tavLst>
                                    </p:anim>
                                  </p:childTnLst>
                                </p:cTn>
                              </p:par>
                            </p:childTnLst>
                          </p:cTn>
                        </p:par>
                        <p:par>
                          <p:cTn id="97" fill="hold">
                            <p:stCondLst>
                              <p:cond delay="500"/>
                            </p:stCondLst>
                            <p:childTnLst>
                              <p:par>
                                <p:cTn id="98" presetID="23" presetClass="entr" presetSubtype="16" fill="hold" grpId="0" nodeType="afterEffect">
                                  <p:stCondLst>
                                    <p:cond delay="0"/>
                                  </p:stCondLst>
                                  <p:iterate>
                                    <p:tmAbs val="0"/>
                                  </p:iterate>
                                  <p:childTnLst>
                                    <p:set>
                                      <p:cBhvr>
                                        <p:cTn id="99" fill="hold"/>
                                        <p:tgtEl>
                                          <p:spTgt spid="194"/>
                                        </p:tgtEl>
                                        <p:attrNameLst>
                                          <p:attrName>style.visibility</p:attrName>
                                        </p:attrNameLst>
                                      </p:cBhvr>
                                      <p:to>
                                        <p:strVal val="visible"/>
                                      </p:to>
                                    </p:set>
                                    <p:anim calcmode="lin" valueType="num">
                                      <p:cBhvr>
                                        <p:cTn id="100" dur="500" fill="hold"/>
                                        <p:tgtEl>
                                          <p:spTgt spid="194"/>
                                        </p:tgtEl>
                                        <p:attrNameLst>
                                          <p:attrName>ppt_w</p:attrName>
                                        </p:attrNameLst>
                                      </p:cBhvr>
                                      <p:tavLst>
                                        <p:tav tm="0">
                                          <p:val>
                                            <p:fltVal val="0"/>
                                          </p:val>
                                        </p:tav>
                                        <p:tav tm="100000">
                                          <p:val>
                                            <p:strVal val="#ppt_w"/>
                                          </p:val>
                                        </p:tav>
                                      </p:tavLst>
                                    </p:anim>
                                    <p:anim calcmode="lin" valueType="num">
                                      <p:cBhvr>
                                        <p:cTn id="101" dur="500" fill="hold"/>
                                        <p:tgtEl>
                                          <p:spTgt spid="194"/>
                                        </p:tgtEl>
                                        <p:attrNameLst>
                                          <p:attrName>ppt_h</p:attrName>
                                        </p:attrNameLst>
                                      </p:cBhvr>
                                      <p:tavLst>
                                        <p:tav tm="0">
                                          <p:val>
                                            <p:fltVal val="0"/>
                                          </p:val>
                                        </p:tav>
                                        <p:tav tm="100000">
                                          <p:val>
                                            <p:strVal val="#ppt_h"/>
                                          </p:val>
                                        </p:tav>
                                      </p:tavLst>
                                    </p:anim>
                                  </p:childTnLst>
                                </p:cTn>
                              </p:par>
                            </p:childTnLst>
                          </p:cTn>
                        </p:par>
                        <p:par>
                          <p:cTn id="102" fill="hold">
                            <p:stCondLst>
                              <p:cond delay="1000"/>
                            </p:stCondLst>
                            <p:childTnLst>
                              <p:par>
                                <p:cTn id="103" presetID="10" presetClass="entr" fill="hold" grpId="0" nodeType="afterEffect">
                                  <p:stCondLst>
                                    <p:cond delay="0"/>
                                  </p:stCondLst>
                                  <p:iterate>
                                    <p:tmAbs val="0"/>
                                  </p:iterate>
                                  <p:childTnLst>
                                    <p:set>
                                      <p:cBhvr>
                                        <p:cTn id="104" fill="hold"/>
                                        <p:tgtEl>
                                          <p:spTgt spid="200"/>
                                        </p:tgtEl>
                                        <p:attrNameLst>
                                          <p:attrName>style.visibility</p:attrName>
                                        </p:attrNameLst>
                                      </p:cBhvr>
                                      <p:to>
                                        <p:strVal val="visible"/>
                                      </p:to>
                                    </p:set>
                                    <p:animEffect transition="in" filter="fade">
                                      <p:cBhvr>
                                        <p:cTn id="105" dur="500"/>
                                        <p:tgtEl>
                                          <p:spTgt spid="200"/>
                                        </p:tgtEl>
                                      </p:cBhvr>
                                    </p:animEffect>
                                  </p:childTnLst>
                                </p:cTn>
                              </p:par>
                            </p:childTnLst>
                          </p:cTn>
                        </p:par>
                        <p:par>
                          <p:cTn id="106" fill="hold">
                            <p:stCondLst>
                              <p:cond delay="1500"/>
                            </p:stCondLst>
                            <p:childTnLst>
                              <p:par>
                                <p:cTn id="107" presetID="10" presetClass="entr" fill="hold" grpId="0" nodeType="afterEffect">
                                  <p:stCondLst>
                                    <p:cond delay="200"/>
                                  </p:stCondLst>
                                  <p:iterate>
                                    <p:tmAbs val="0"/>
                                  </p:iterate>
                                  <p:childTnLst>
                                    <p:set>
                                      <p:cBhvr>
                                        <p:cTn id="108" fill="hold"/>
                                        <p:tgtEl>
                                          <p:spTgt spid="201"/>
                                        </p:tgtEl>
                                        <p:attrNameLst>
                                          <p:attrName>style.visibility</p:attrName>
                                        </p:attrNameLst>
                                      </p:cBhvr>
                                      <p:to>
                                        <p:strVal val="visible"/>
                                      </p:to>
                                    </p:set>
                                    <p:animEffect transition="in" filter="fade">
                                      <p:cBhvr>
                                        <p:cTn id="109" dur="500"/>
                                        <p:tgtEl>
                                          <p:spTgt spid="201"/>
                                        </p:tgtEl>
                                      </p:cBhvr>
                                    </p:animEffect>
                                  </p:childTnLst>
                                </p:cTn>
                              </p:par>
                            </p:childTnLst>
                          </p:cTn>
                        </p:par>
                        <p:par>
                          <p:cTn id="110" fill="hold">
                            <p:stCondLst>
                              <p:cond delay="2200"/>
                            </p:stCondLst>
                            <p:childTnLst>
                              <p:par>
                                <p:cTn id="111" presetID="10" presetClass="entr" fill="hold" grpId="0" nodeType="afterEffect">
                                  <p:stCondLst>
                                    <p:cond delay="200"/>
                                  </p:stCondLst>
                                  <p:iterate>
                                    <p:tmAbs val="0"/>
                                  </p:iterate>
                                  <p:childTnLst>
                                    <p:set>
                                      <p:cBhvr>
                                        <p:cTn id="112" fill="hold"/>
                                        <p:tgtEl>
                                          <p:spTgt spid="202"/>
                                        </p:tgtEl>
                                        <p:attrNameLst>
                                          <p:attrName>style.visibility</p:attrName>
                                        </p:attrNameLst>
                                      </p:cBhvr>
                                      <p:to>
                                        <p:strVal val="visible"/>
                                      </p:to>
                                    </p:set>
                                    <p:animEffect transition="in" filter="fade">
                                      <p:cBhvr>
                                        <p:cTn id="113" dur="500"/>
                                        <p:tgtEl>
                                          <p:spTgt spid="202"/>
                                        </p:tgtEl>
                                      </p:cBhvr>
                                    </p:animEffect>
                                  </p:childTnLst>
                                </p:cTn>
                              </p:par>
                            </p:childTnLst>
                          </p:cTn>
                        </p:par>
                        <p:par>
                          <p:cTn id="114" fill="hold">
                            <p:stCondLst>
                              <p:cond delay="2900"/>
                            </p:stCondLst>
                            <p:childTnLst>
                              <p:par>
                                <p:cTn id="115" presetID="10" presetClass="entr" fill="hold" grpId="0" nodeType="afterEffect">
                                  <p:stCondLst>
                                    <p:cond delay="200"/>
                                  </p:stCondLst>
                                  <p:iterate>
                                    <p:tmAbs val="0"/>
                                  </p:iterate>
                                  <p:childTnLst>
                                    <p:set>
                                      <p:cBhvr>
                                        <p:cTn id="116" fill="hold"/>
                                        <p:tgtEl>
                                          <p:spTgt spid="203"/>
                                        </p:tgtEl>
                                        <p:attrNameLst>
                                          <p:attrName>style.visibility</p:attrName>
                                        </p:attrNameLst>
                                      </p:cBhvr>
                                      <p:to>
                                        <p:strVal val="visible"/>
                                      </p:to>
                                    </p:set>
                                    <p:animEffect transition="in" filter="fade">
                                      <p:cBhvr>
                                        <p:cTn id="117" dur="500"/>
                                        <p:tgtEl>
                                          <p:spTgt spid="203"/>
                                        </p:tgtEl>
                                      </p:cBhvr>
                                    </p:animEffect>
                                  </p:childTnLst>
                                </p:cTn>
                              </p:par>
                            </p:childTnLst>
                          </p:cTn>
                        </p:par>
                        <p:par>
                          <p:cTn id="118" fill="hold">
                            <p:stCondLst>
                              <p:cond delay="3600"/>
                            </p:stCondLst>
                            <p:childTnLst>
                              <p:par>
                                <p:cTn id="119" presetID="10" presetClass="entr" fill="hold" grpId="0" nodeType="afterEffect">
                                  <p:stCondLst>
                                    <p:cond delay="200"/>
                                  </p:stCondLst>
                                  <p:iterate>
                                    <p:tmAbs val="0"/>
                                  </p:iterate>
                                  <p:childTnLst>
                                    <p:set>
                                      <p:cBhvr>
                                        <p:cTn id="120" fill="hold"/>
                                        <p:tgtEl>
                                          <p:spTgt spid="204"/>
                                        </p:tgtEl>
                                        <p:attrNameLst>
                                          <p:attrName>style.visibility</p:attrName>
                                        </p:attrNameLst>
                                      </p:cBhvr>
                                      <p:to>
                                        <p:strVal val="visible"/>
                                      </p:to>
                                    </p:set>
                                    <p:animEffect transition="in" filter="fade">
                                      <p:cBhvr>
                                        <p:cTn id="121" dur="500"/>
                                        <p:tgtEl>
                                          <p:spTgt spid="204"/>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path" presetSubtype="0" accel="50000" decel="50000" fill="hold" nodeType="clickEffect">
                                  <p:stCondLst>
                                    <p:cond delay="0"/>
                                  </p:stCondLst>
                                  <p:childTnLst>
                                    <p:animMotion origin="layout" path="M 0.000000 0.000000 L 0.088864 0.524378" pathEditMode="relative">
                                      <p:cBhvr>
                                        <p:cTn id="125" dur="1000" fill="hold"/>
                                        <p:tgtEl>
                                          <p:spTgt spid="200"/>
                                        </p:tgtEl>
                                        <p:attrNameLst>
                                          <p:attrName>ppt_x</p:attrName>
                                          <p:attrName>ppt_y</p:attrName>
                                        </p:attrNameLst>
                                      </p:cBhvr>
                                    </p:animMotion>
                                  </p:childTnLst>
                                </p:cTn>
                              </p:par>
                            </p:childTnLst>
                          </p:cTn>
                        </p:par>
                      </p:childTnLst>
                    </p:cTn>
                  </p:par>
                  <p:par>
                    <p:cTn id="126" fill="hold">
                      <p:stCondLst>
                        <p:cond delay="indefinite"/>
                      </p:stCondLst>
                      <p:childTnLst>
                        <p:par>
                          <p:cTn id="127" fill="hold">
                            <p:stCondLst>
                              <p:cond delay="0"/>
                            </p:stCondLst>
                            <p:childTnLst>
                              <p:par>
                                <p:cTn id="128" presetID="-1" presetClass="path" presetSubtype="0" accel="50000" decel="50000" fill="hold" nodeType="clickEffect">
                                  <p:stCondLst>
                                    <p:cond delay="0"/>
                                  </p:stCondLst>
                                  <p:childTnLst>
                                    <p:animMotion origin="layout" path="M 0.000000 0.000000 L -0.061336 0.245472" pathEditMode="relative">
                                      <p:cBhvr>
                                        <p:cTn id="129" dur="1000" fill="hold"/>
                                        <p:tgtEl>
                                          <p:spTgt spid="201"/>
                                        </p:tgtEl>
                                        <p:attrNameLst>
                                          <p:attrName>ppt_x</p:attrName>
                                          <p:attrName>ppt_y</p:attrName>
                                        </p:attrNameLst>
                                      </p:cBhvr>
                                    </p:animMotion>
                                  </p:childTnLst>
                                </p:cTn>
                              </p:par>
                            </p:childTnLst>
                          </p:cTn>
                        </p:par>
                        <p:par>
                          <p:cTn id="130" fill="hold">
                            <p:stCondLst>
                              <p:cond delay="0"/>
                            </p:stCondLst>
                            <p:childTnLst>
                              <p:par>
                                <p:cTn id="131" presetID="-1" presetClass="path" presetSubtype="0" accel="50000" decel="50000" fill="hold" nodeType="afterEffect">
                                  <p:stCondLst>
                                    <p:cond delay="0"/>
                                  </p:stCondLst>
                                  <p:childTnLst>
                                    <p:animMotion origin="layout" path="M 0.000000 0.000000 L 0.007784 0.457639" pathEditMode="relative">
                                      <p:cBhvr>
                                        <p:cTn id="132" dur="1000" fill="hold"/>
                                        <p:tgtEl>
                                          <p:spTgt spid="202"/>
                                        </p:tgtEl>
                                        <p:attrNameLst>
                                          <p:attrName>ppt_x</p:attrName>
                                          <p:attrName>ppt_y</p:attrName>
                                        </p:attrNameLst>
                                      </p:cBhvr>
                                    </p:animMotion>
                                  </p:childTnLst>
                                </p:cTn>
                              </p:par>
                            </p:childTnLst>
                          </p:cTn>
                        </p:par>
                      </p:childTnLst>
                    </p:cTn>
                  </p:par>
                  <p:par>
                    <p:cTn id="133" fill="hold">
                      <p:stCondLst>
                        <p:cond delay="indefinite"/>
                      </p:stCondLst>
                      <p:childTnLst>
                        <p:par>
                          <p:cTn id="134" fill="hold">
                            <p:stCondLst>
                              <p:cond delay="0"/>
                            </p:stCondLst>
                            <p:childTnLst>
                              <p:par>
                                <p:cTn id="135" presetID="-1" presetClass="path" presetSubtype="0" accel="50000" decel="50000" fill="hold" nodeType="clickEffect">
                                  <p:stCondLst>
                                    <p:cond delay="0"/>
                                  </p:stCondLst>
                                  <p:childTnLst>
                                    <p:animMotion origin="layout" path="M 0.000000 0.000000 L -0.080590 0.255114" pathEditMode="relative">
                                      <p:cBhvr>
                                        <p:cTn id="136" dur="1000" fill="hold"/>
                                        <p:tgtEl>
                                          <p:spTgt spid="203"/>
                                        </p:tgtEl>
                                        <p:attrNameLst>
                                          <p:attrName>ppt_x</p:attrName>
                                          <p:attrName>ppt_y</p:attrName>
                                        </p:attrNameLst>
                                      </p:cBhvr>
                                    </p:animMotion>
                                  </p:childTnLst>
                                </p:cTn>
                              </p:par>
                            </p:childTnLst>
                          </p:cTn>
                        </p:par>
                        <p:par>
                          <p:cTn id="137" fill="hold">
                            <p:stCondLst>
                              <p:cond delay="0"/>
                            </p:stCondLst>
                            <p:childTnLst>
                              <p:par>
                                <p:cTn id="138" presetID="-1" presetClass="path" presetSubtype="0" accel="50000" decel="50000" fill="hold" nodeType="afterEffect">
                                  <p:stCondLst>
                                    <p:cond delay="0"/>
                                  </p:stCondLst>
                                  <p:childTnLst>
                                    <p:animMotion origin="layout" path="M 0.000000 0.000000 L -0.066544 0.385496" pathEditMode="relative">
                                      <p:cBhvr>
                                        <p:cTn id="139" dur="1000" fill="hold"/>
                                        <p:tgtEl>
                                          <p:spTgt spid="204"/>
                                        </p:tgtEl>
                                        <p:attrNameLst>
                                          <p:attrName>ppt_x</p:attrName>
                                          <p:attrName>ppt_y</p:attrName>
                                        </p:attrNameLst>
                                      </p:cBhvr>
                                    </p:animMotion>
                                  </p:childTnLst>
                                </p:cTn>
                              </p:par>
                            </p:childTnLst>
                          </p:cTn>
                        </p:par>
                      </p:childTnLst>
                    </p:cTn>
                  </p:par>
                  <p:par>
                    <p:cTn id="140" fill="hold">
                      <p:stCondLst>
                        <p:cond delay="indefinite"/>
                      </p:stCondLst>
                      <p:childTnLst>
                        <p:par>
                          <p:cTn id="141" fill="hold">
                            <p:stCondLst>
                              <p:cond delay="0"/>
                            </p:stCondLst>
                            <p:childTnLst>
                              <p:par>
                                <p:cTn id="142" presetID="-1" presetClass="path" presetSubtype="0" accel="50000" decel="50000" fill="hold" nodeType="clickEffect">
                                  <p:stCondLst>
                                    <p:cond delay="0"/>
                                  </p:stCondLst>
                                  <p:childTnLst>
                                    <p:animMotion origin="layout" path="M -0.066544 0.385496 L -0.075541 0.250166" pathEditMode="relative">
                                      <p:cBhvr>
                                        <p:cTn id="143" dur="1000" fill="hold"/>
                                        <p:tgtEl>
                                          <p:spTgt spid="204"/>
                                        </p:tgtEl>
                                        <p:attrNameLst>
                                          <p:attrName>ppt_x</p:attrName>
                                          <p:attrName>ppt_y</p:attrName>
                                        </p:attrNameLst>
                                      </p:cBhvr>
                                    </p:animMotion>
                                  </p:childTnLst>
                                </p:cTn>
                              </p:par>
                            </p:childTnLst>
                          </p:cTn>
                        </p:par>
                        <p:par>
                          <p:cTn id="144" fill="hold">
                            <p:stCondLst>
                              <p:cond delay="0"/>
                            </p:stCondLst>
                            <p:childTnLst>
                              <p:par>
                                <p:cTn id="145" presetID="-1" presetClass="path" presetSubtype="0" accel="50000" decel="50000" fill="hold" nodeType="afterEffect">
                                  <p:stCondLst>
                                    <p:cond delay="0"/>
                                  </p:stCondLst>
                                  <p:childTnLst>
                                    <p:animMotion origin="layout" path="M 0.007784 0.457639 L 0.048864 0.245971" pathEditMode="relative">
                                      <p:cBhvr>
                                        <p:cTn id="146" dur="1000" fill="hold"/>
                                        <p:tgtEl>
                                          <p:spTgt spid="202"/>
                                        </p:tgtEl>
                                        <p:attrNameLst>
                                          <p:attrName>ppt_x</p:attrName>
                                          <p:attrName>ppt_y</p:attrName>
                                        </p:attrNameLst>
                                      </p:cBhvr>
                                    </p:animMotion>
                                  </p:childTnLst>
                                </p:cTn>
                              </p:par>
                            </p:childTnLst>
                          </p:cTn>
                        </p:par>
                        <p:par>
                          <p:cTn id="147" fill="hold">
                            <p:stCondLst>
                              <p:cond delay="0"/>
                            </p:stCondLst>
                            <p:childTnLst>
                              <p:par>
                                <p:cTn id="148" presetID="-1" presetClass="path" presetSubtype="0" accel="50000" decel="50000" fill="hold" nodeType="afterEffect">
                                  <p:stCondLst>
                                    <p:cond delay="0"/>
                                  </p:stCondLst>
                                  <p:childTnLst>
                                    <p:animMotion origin="layout" path="M 0.088864 0.524378 L 0.178108 0.251114" pathEditMode="relative">
                                      <p:cBhvr>
                                        <p:cTn id="149" dur="1000" fill="hold"/>
                                        <p:tgtEl>
                                          <p:spTgt spid="200"/>
                                        </p:tgtEl>
                                        <p:attrNameLst>
                                          <p:attrName>ppt_x</p:attrName>
                                          <p:attrName>ppt_y</p:attrName>
                                        </p:attrNameLst>
                                      </p:cBhvr>
                                    </p:animMotion>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iterate type="lt">
                                    <p:tmAbs val="100"/>
                                  </p:iterate>
                                  <p:childTnLst>
                                    <p:set>
                                      <p:cBhvr>
                                        <p:cTn id="153" fill="hold"/>
                                        <p:tgtEl>
                                          <p:spTgt spid="193"/>
                                        </p:tgtEl>
                                        <p:attrNameLst>
                                          <p:attrName>style.visibility</p:attrName>
                                        </p:attrNameLst>
                                      </p:cBhvr>
                                      <p:to>
                                        <p:strVal val="visible"/>
                                      </p:to>
                                    </p:set>
                                  </p:childTnLst>
                                </p:cTn>
                              </p:par>
                            </p:childTnLst>
                          </p:cTn>
                        </p:par>
                        <p:par>
                          <p:cTn id="154" fill="hold">
                            <p:stCondLst>
                              <p:cond delay="0"/>
                            </p:stCondLst>
                            <p:childTnLst>
                              <p:par>
                                <p:cTn id="155" presetID="10" presetClass="entr" fill="hold" grpId="0" nodeType="afterEffect">
                                  <p:stCondLst>
                                    <p:cond delay="200"/>
                                  </p:stCondLst>
                                  <p:iterate>
                                    <p:tmAbs val="0"/>
                                  </p:iterate>
                                  <p:childTnLst>
                                    <p:set>
                                      <p:cBhvr>
                                        <p:cTn id="156" fill="hold"/>
                                        <p:tgtEl>
                                          <p:spTgt spid="195"/>
                                        </p:tgtEl>
                                        <p:attrNameLst>
                                          <p:attrName>style.visibility</p:attrName>
                                        </p:attrNameLst>
                                      </p:cBhvr>
                                      <p:to>
                                        <p:strVal val="visible"/>
                                      </p:to>
                                    </p:set>
                                    <p:animEffect transition="in" filter="fade">
                                      <p:cBhvr>
                                        <p:cTn id="157" dur="500"/>
                                        <p:tgtEl>
                                          <p:spTgt spid="195"/>
                                        </p:tgtEl>
                                      </p:cBhvr>
                                    </p:animEffect>
                                  </p:childTnLst>
                                </p:cTn>
                              </p:par>
                            </p:childTnLst>
                          </p:cTn>
                        </p:par>
                        <p:par>
                          <p:cTn id="158" fill="hold">
                            <p:stCondLst>
                              <p:cond delay="700"/>
                            </p:stCondLst>
                            <p:childTnLst>
                              <p:par>
                                <p:cTn id="159" presetID="10" presetClass="entr" fill="hold" grpId="0" nodeType="afterEffect">
                                  <p:stCondLst>
                                    <p:cond delay="200"/>
                                  </p:stCondLst>
                                  <p:iterate>
                                    <p:tmAbs val="0"/>
                                  </p:iterate>
                                  <p:childTnLst>
                                    <p:set>
                                      <p:cBhvr>
                                        <p:cTn id="160" fill="hold"/>
                                        <p:tgtEl>
                                          <p:spTgt spid="196"/>
                                        </p:tgtEl>
                                        <p:attrNameLst>
                                          <p:attrName>style.visibility</p:attrName>
                                        </p:attrNameLst>
                                      </p:cBhvr>
                                      <p:to>
                                        <p:strVal val="visible"/>
                                      </p:to>
                                    </p:set>
                                    <p:animEffect transition="in" filter="fade">
                                      <p:cBhvr>
                                        <p:cTn id="161" dur="500"/>
                                        <p:tgtEl>
                                          <p:spTgt spid="196"/>
                                        </p:tgtEl>
                                      </p:cBhvr>
                                    </p:animEffect>
                                  </p:childTnLst>
                                </p:cTn>
                              </p:par>
                            </p:childTnLst>
                          </p:cTn>
                        </p:par>
                        <p:par>
                          <p:cTn id="162" fill="hold">
                            <p:stCondLst>
                              <p:cond delay="1400"/>
                            </p:stCondLst>
                            <p:childTnLst>
                              <p:par>
                                <p:cTn id="163" presetID="10" presetClass="entr" fill="hold" grpId="0" nodeType="afterEffect">
                                  <p:stCondLst>
                                    <p:cond delay="200"/>
                                  </p:stCondLst>
                                  <p:iterate>
                                    <p:tmAbs val="0"/>
                                  </p:iterate>
                                  <p:childTnLst>
                                    <p:set>
                                      <p:cBhvr>
                                        <p:cTn id="164" fill="hold"/>
                                        <p:tgtEl>
                                          <p:spTgt spid="197"/>
                                        </p:tgtEl>
                                        <p:attrNameLst>
                                          <p:attrName>style.visibility</p:attrName>
                                        </p:attrNameLst>
                                      </p:cBhvr>
                                      <p:to>
                                        <p:strVal val="visible"/>
                                      </p:to>
                                    </p:set>
                                    <p:animEffect transition="in" filter="fade">
                                      <p:cBhvr>
                                        <p:cTn id="165" dur="500"/>
                                        <p:tgtEl>
                                          <p:spTgt spid="197"/>
                                        </p:tgtEl>
                                      </p:cBhvr>
                                    </p:animEffect>
                                  </p:childTnLst>
                                </p:cTn>
                              </p:par>
                            </p:childTnLst>
                          </p:cTn>
                        </p:par>
                        <p:par>
                          <p:cTn id="166" fill="hold">
                            <p:stCondLst>
                              <p:cond delay="2100"/>
                            </p:stCondLst>
                            <p:childTnLst>
                              <p:par>
                                <p:cTn id="167" presetID="10" presetClass="entr" fill="hold" grpId="0" nodeType="afterEffect">
                                  <p:stCondLst>
                                    <p:cond delay="200"/>
                                  </p:stCondLst>
                                  <p:iterate>
                                    <p:tmAbs val="0"/>
                                  </p:iterate>
                                  <p:childTnLst>
                                    <p:set>
                                      <p:cBhvr>
                                        <p:cTn id="168" fill="hold"/>
                                        <p:tgtEl>
                                          <p:spTgt spid="198"/>
                                        </p:tgtEl>
                                        <p:attrNameLst>
                                          <p:attrName>style.visibility</p:attrName>
                                        </p:attrNameLst>
                                      </p:cBhvr>
                                      <p:to>
                                        <p:strVal val="visible"/>
                                      </p:to>
                                    </p:set>
                                    <p:animEffect transition="in" filter="fade">
                                      <p:cBhvr>
                                        <p:cTn id="169" dur="500"/>
                                        <p:tgtEl>
                                          <p:spTgt spid="198"/>
                                        </p:tgtEl>
                                      </p:cBhvr>
                                    </p:animEffect>
                                  </p:childTnLst>
                                </p:cTn>
                              </p:par>
                            </p:childTnLst>
                          </p:cTn>
                        </p:par>
                        <p:par>
                          <p:cTn id="170" fill="hold">
                            <p:stCondLst>
                              <p:cond delay="2800"/>
                            </p:stCondLst>
                            <p:childTnLst>
                              <p:par>
                                <p:cTn id="171" presetID="10" presetClass="entr" fill="hold" grpId="0" nodeType="afterEffect">
                                  <p:stCondLst>
                                    <p:cond delay="200"/>
                                  </p:stCondLst>
                                  <p:iterate>
                                    <p:tmAbs val="0"/>
                                  </p:iterate>
                                  <p:childTnLst>
                                    <p:set>
                                      <p:cBhvr>
                                        <p:cTn id="172" fill="hold"/>
                                        <p:tgtEl>
                                          <p:spTgt spid="199"/>
                                        </p:tgtEl>
                                        <p:attrNameLst>
                                          <p:attrName>style.visibility</p:attrName>
                                        </p:attrNameLst>
                                      </p:cBhvr>
                                      <p:to>
                                        <p:strVal val="visible"/>
                                      </p:to>
                                    </p:set>
                                    <p:animEffect transition="in" filter="fade">
                                      <p:cBhvr>
                                        <p:cTn id="173" dur="500"/>
                                        <p:tgtEl>
                                          <p:spTgt spid="199"/>
                                        </p:tgtEl>
                                      </p:cBhvr>
                                    </p:animEffect>
                                  </p:childTnLst>
                                </p:cTn>
                              </p:par>
                            </p:childTnLst>
                          </p:cTn>
                        </p:par>
                        <p:par>
                          <p:cTn id="174" fill="hold">
                            <p:stCondLst>
                              <p:cond delay="3500"/>
                            </p:stCondLst>
                            <p:childTnLst>
                              <p:par>
                                <p:cTn id="175" presetID="10" presetClass="exit" fill="hold" grpId="1" nodeType="afterEffect">
                                  <p:stCondLst>
                                    <p:cond delay="0"/>
                                  </p:stCondLst>
                                  <p:iterate>
                                    <p:tmAbs val="0"/>
                                  </p:iterate>
                                  <p:childTnLst>
                                    <p:animEffect transition="out" filter="fade">
                                      <p:cBhvr>
                                        <p:cTn id="176" dur="500" fill="hold"/>
                                        <p:tgtEl>
                                          <p:spTgt spid="200"/>
                                        </p:tgtEl>
                                      </p:cBhvr>
                                    </p:animEffect>
                                    <p:set>
                                      <p:cBhvr>
                                        <p:cTn id="177" fill="hold">
                                          <p:stCondLst>
                                            <p:cond delay="499"/>
                                          </p:stCondLst>
                                        </p:cTn>
                                        <p:tgtEl>
                                          <p:spTgt spid="200"/>
                                        </p:tgtEl>
                                        <p:attrNameLst>
                                          <p:attrName>style.visibility</p:attrName>
                                        </p:attrNameLst>
                                      </p:cBhvr>
                                      <p:to>
                                        <p:strVal val="hidden"/>
                                      </p:to>
                                    </p:set>
                                  </p:childTnLst>
                                </p:cTn>
                              </p:par>
                            </p:childTnLst>
                          </p:cTn>
                        </p:par>
                        <p:par>
                          <p:cTn id="178" fill="hold">
                            <p:stCondLst>
                              <p:cond delay="4000"/>
                            </p:stCondLst>
                            <p:childTnLst>
                              <p:par>
                                <p:cTn id="179" presetID="10" presetClass="exit" fill="hold" grpId="1" nodeType="afterEffect">
                                  <p:stCondLst>
                                    <p:cond delay="0"/>
                                  </p:stCondLst>
                                  <p:iterate>
                                    <p:tmAbs val="0"/>
                                  </p:iterate>
                                  <p:childTnLst>
                                    <p:animEffect transition="out" filter="fade">
                                      <p:cBhvr>
                                        <p:cTn id="180" dur="500" fill="hold"/>
                                        <p:tgtEl>
                                          <p:spTgt spid="201"/>
                                        </p:tgtEl>
                                      </p:cBhvr>
                                    </p:animEffect>
                                    <p:set>
                                      <p:cBhvr>
                                        <p:cTn id="181" fill="hold">
                                          <p:stCondLst>
                                            <p:cond delay="499"/>
                                          </p:stCondLst>
                                        </p:cTn>
                                        <p:tgtEl>
                                          <p:spTgt spid="201"/>
                                        </p:tgtEl>
                                        <p:attrNameLst>
                                          <p:attrName>style.visibility</p:attrName>
                                        </p:attrNameLst>
                                      </p:cBhvr>
                                      <p:to>
                                        <p:strVal val="hidden"/>
                                      </p:to>
                                    </p:set>
                                  </p:childTnLst>
                                </p:cTn>
                              </p:par>
                            </p:childTnLst>
                          </p:cTn>
                        </p:par>
                        <p:par>
                          <p:cTn id="182" fill="hold">
                            <p:stCondLst>
                              <p:cond delay="4500"/>
                            </p:stCondLst>
                            <p:childTnLst>
                              <p:par>
                                <p:cTn id="183" presetID="10" presetClass="exit" fill="hold" grpId="1" nodeType="afterEffect">
                                  <p:stCondLst>
                                    <p:cond delay="0"/>
                                  </p:stCondLst>
                                  <p:iterate>
                                    <p:tmAbs val="0"/>
                                  </p:iterate>
                                  <p:childTnLst>
                                    <p:animEffect transition="out" filter="fade">
                                      <p:cBhvr>
                                        <p:cTn id="184" dur="500" fill="hold"/>
                                        <p:tgtEl>
                                          <p:spTgt spid="202"/>
                                        </p:tgtEl>
                                      </p:cBhvr>
                                    </p:animEffect>
                                    <p:set>
                                      <p:cBhvr>
                                        <p:cTn id="185" fill="hold">
                                          <p:stCondLst>
                                            <p:cond delay="499"/>
                                          </p:stCondLst>
                                        </p:cTn>
                                        <p:tgtEl>
                                          <p:spTgt spid="202"/>
                                        </p:tgtEl>
                                        <p:attrNameLst>
                                          <p:attrName>style.visibility</p:attrName>
                                        </p:attrNameLst>
                                      </p:cBhvr>
                                      <p:to>
                                        <p:strVal val="hidden"/>
                                      </p:to>
                                    </p:set>
                                  </p:childTnLst>
                                </p:cTn>
                              </p:par>
                            </p:childTnLst>
                          </p:cTn>
                        </p:par>
                        <p:par>
                          <p:cTn id="186" fill="hold">
                            <p:stCondLst>
                              <p:cond delay="5000"/>
                            </p:stCondLst>
                            <p:childTnLst>
                              <p:par>
                                <p:cTn id="187" presetID="10" presetClass="exit" fill="hold" grpId="1" nodeType="afterEffect">
                                  <p:stCondLst>
                                    <p:cond delay="0"/>
                                  </p:stCondLst>
                                  <p:iterate>
                                    <p:tmAbs val="0"/>
                                  </p:iterate>
                                  <p:childTnLst>
                                    <p:animEffect transition="out" filter="fade">
                                      <p:cBhvr>
                                        <p:cTn id="188" dur="500" fill="hold"/>
                                        <p:tgtEl>
                                          <p:spTgt spid="203"/>
                                        </p:tgtEl>
                                      </p:cBhvr>
                                    </p:animEffect>
                                    <p:set>
                                      <p:cBhvr>
                                        <p:cTn id="189" fill="hold">
                                          <p:stCondLst>
                                            <p:cond delay="499"/>
                                          </p:stCondLst>
                                        </p:cTn>
                                        <p:tgtEl>
                                          <p:spTgt spid="203"/>
                                        </p:tgtEl>
                                        <p:attrNameLst>
                                          <p:attrName>style.visibility</p:attrName>
                                        </p:attrNameLst>
                                      </p:cBhvr>
                                      <p:to>
                                        <p:strVal val="hidden"/>
                                      </p:to>
                                    </p:set>
                                  </p:childTnLst>
                                </p:cTn>
                              </p:par>
                            </p:childTnLst>
                          </p:cTn>
                        </p:par>
                        <p:par>
                          <p:cTn id="190" fill="hold">
                            <p:stCondLst>
                              <p:cond delay="5500"/>
                            </p:stCondLst>
                            <p:childTnLst>
                              <p:par>
                                <p:cTn id="191" presetID="10" presetClass="exit" fill="hold" grpId="1" nodeType="afterEffect">
                                  <p:stCondLst>
                                    <p:cond delay="0"/>
                                  </p:stCondLst>
                                  <p:iterate>
                                    <p:tmAbs val="0"/>
                                  </p:iterate>
                                  <p:childTnLst>
                                    <p:animEffect transition="out" filter="fade">
                                      <p:cBhvr>
                                        <p:cTn id="192" dur="500" fill="hold"/>
                                        <p:tgtEl>
                                          <p:spTgt spid="204"/>
                                        </p:tgtEl>
                                      </p:cBhvr>
                                    </p:animEffect>
                                    <p:set>
                                      <p:cBhvr>
                                        <p:cTn id="193" fill="hold">
                                          <p:stCondLst>
                                            <p:cond delay="499"/>
                                          </p:stCondLst>
                                        </p:cTn>
                                        <p:tgtEl>
                                          <p:spTgt spid="204"/>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 presetClass="path" presetSubtype="0" accel="50000" decel="50000" fill="hold" nodeType="clickEffect">
                                  <p:stCondLst>
                                    <p:cond delay="0"/>
                                  </p:stCondLst>
                                  <p:childTnLst>
                                    <p:animMotion origin="layout" path="M 0.000000 0.000000 L -0.023286 0.171340" pathEditMode="relative">
                                      <p:cBhvr>
                                        <p:cTn id="197" dur="1000" fill="hold"/>
                                        <p:tgtEl>
                                          <p:spTgt spid="195"/>
                                        </p:tgtEl>
                                        <p:attrNameLst>
                                          <p:attrName>ppt_x</p:attrName>
                                          <p:attrName>ppt_y</p:attrName>
                                        </p:attrNameLst>
                                      </p:cBhvr>
                                    </p:animMotion>
                                  </p:childTnLst>
                                </p:cTn>
                              </p:par>
                            </p:childTnLst>
                          </p:cTn>
                        </p:par>
                        <p:par>
                          <p:cTn id="198" fill="hold">
                            <p:stCondLst>
                              <p:cond delay="0"/>
                            </p:stCondLst>
                            <p:childTnLst>
                              <p:par>
                                <p:cTn id="199" presetID="-1" presetClass="path" presetSubtype="0" accel="50000" decel="50000" fill="hold" nodeType="afterEffect">
                                  <p:stCondLst>
                                    <p:cond delay="0"/>
                                  </p:stCondLst>
                                  <p:childTnLst>
                                    <p:animMotion origin="layout" path="M 0.000000 0.000000 L 0.047946 0.437355" pathEditMode="relative">
                                      <p:cBhvr>
                                        <p:cTn id="200" dur="1000" fill="hold"/>
                                        <p:tgtEl>
                                          <p:spTgt spid="196"/>
                                        </p:tgtEl>
                                        <p:attrNameLst>
                                          <p:attrName>ppt_x</p:attrName>
                                          <p:attrName>ppt_y</p:attrName>
                                        </p:attrNameLst>
                                      </p:cBhvr>
                                    </p:animMotion>
                                  </p:childTnLst>
                                </p:cTn>
                              </p:par>
                            </p:childTnLst>
                          </p:cTn>
                        </p:par>
                        <p:par>
                          <p:cTn id="201" fill="hold">
                            <p:stCondLst>
                              <p:cond delay="0"/>
                            </p:stCondLst>
                            <p:childTnLst>
                              <p:par>
                                <p:cTn id="202" presetID="-1" presetClass="path" presetSubtype="0" accel="50000" decel="50000" fill="hold" nodeType="afterEffect">
                                  <p:stCondLst>
                                    <p:cond delay="0"/>
                                  </p:stCondLst>
                                  <p:childTnLst>
                                    <p:animMotion origin="layout" path="M 0.000000 0.000000 L -0.053312 0.166001" pathEditMode="relative">
                                      <p:cBhvr>
                                        <p:cTn id="203" dur="1000" fill="hold"/>
                                        <p:tgtEl>
                                          <p:spTgt spid="197"/>
                                        </p:tgtEl>
                                        <p:attrNameLst>
                                          <p:attrName>ppt_x</p:attrName>
                                          <p:attrName>ppt_y</p:attrName>
                                        </p:attrNameLst>
                                      </p:cBhvr>
                                    </p:animMotion>
                                  </p:childTnLst>
                                </p:cTn>
                              </p:par>
                            </p:childTnLst>
                          </p:cTn>
                        </p:par>
                      </p:childTnLst>
                    </p:cTn>
                  </p:par>
                  <p:par>
                    <p:cTn id="204" fill="hold">
                      <p:stCondLst>
                        <p:cond delay="indefinite"/>
                      </p:stCondLst>
                      <p:childTnLst>
                        <p:par>
                          <p:cTn id="205" fill="hold">
                            <p:stCondLst>
                              <p:cond delay="0"/>
                            </p:stCondLst>
                            <p:childTnLst>
                              <p:par>
                                <p:cTn id="206" presetID="-1" presetClass="path" presetSubtype="0" accel="50000" decel="50000" fill="hold" nodeType="clickEffect">
                                  <p:stCondLst>
                                    <p:cond delay="0"/>
                                  </p:stCondLst>
                                  <p:childTnLst>
                                    <p:animMotion origin="layout" path="M 0.000000 0.000000 L -0.026293 0.383391" pathEditMode="relative">
                                      <p:cBhvr>
                                        <p:cTn id="207" dur="1000" fill="hold"/>
                                        <p:tgtEl>
                                          <p:spTgt spid="198"/>
                                        </p:tgtEl>
                                        <p:attrNameLst>
                                          <p:attrName>ppt_x</p:attrName>
                                          <p:attrName>ppt_y</p:attrName>
                                        </p:attrNameLst>
                                      </p:cBhvr>
                                    </p:animMotion>
                                  </p:childTnLst>
                                </p:cTn>
                              </p:par>
                            </p:childTnLst>
                          </p:cTn>
                        </p:par>
                        <p:par>
                          <p:cTn id="208" fill="hold">
                            <p:stCondLst>
                              <p:cond delay="0"/>
                            </p:stCondLst>
                            <p:childTnLst>
                              <p:par>
                                <p:cTn id="209" presetID="-1" presetClass="path" presetSubtype="0" accel="50000" decel="50000" fill="hold" nodeType="afterEffect">
                                  <p:stCondLst>
                                    <p:cond delay="0"/>
                                  </p:stCondLst>
                                  <p:childTnLst>
                                    <p:animMotion origin="layout" path="M 0.000000 0.000000 L -0.077640 0.170551" pathEditMode="relative">
                                      <p:cBhvr>
                                        <p:cTn id="210" dur="1000" fill="hold"/>
                                        <p:tgtEl>
                                          <p:spTgt spid="199"/>
                                        </p:tgtEl>
                                        <p:attrNameLst>
                                          <p:attrName>ppt_x</p:attrName>
                                          <p:attrName>ppt_y</p:attrName>
                                        </p:attrNameLst>
                                      </p:cBhvr>
                                    </p:animMotion>
                                  </p:childTnLst>
                                </p:cTn>
                              </p:par>
                            </p:childTnLst>
                          </p:cTn>
                        </p:par>
                      </p:childTnLst>
                    </p:cTn>
                  </p:par>
                  <p:par>
                    <p:cTn id="211" fill="hold">
                      <p:stCondLst>
                        <p:cond delay="indefinite"/>
                      </p:stCondLst>
                      <p:childTnLst>
                        <p:par>
                          <p:cTn id="212" fill="hold">
                            <p:stCondLst>
                              <p:cond delay="0"/>
                            </p:stCondLst>
                            <p:childTnLst>
                              <p:par>
                                <p:cTn id="213" presetID="-1" presetClass="path" presetSubtype="0" accel="50000" decel="50000" fill="hold" nodeType="clickEffect">
                                  <p:stCondLst>
                                    <p:cond delay="0"/>
                                  </p:stCondLst>
                                  <p:childTnLst>
                                    <p:animMotion origin="layout" path="M -0.026293 0.383391 L -0.028410 0.232096 L 0.013982 0.170103" pathEditMode="relative">
                                      <p:cBhvr>
                                        <p:cTn id="214" dur="1000" fill="hold"/>
                                        <p:tgtEl>
                                          <p:spTgt spid="198"/>
                                        </p:tgtEl>
                                        <p:attrNameLst>
                                          <p:attrName>ppt_x</p:attrName>
                                          <p:attrName>ppt_y</p:attrName>
                                        </p:attrNameLst>
                                      </p:cBhvr>
                                    </p:animMotion>
                                  </p:childTnLst>
                                </p:cTn>
                              </p:par>
                            </p:childTnLst>
                          </p:cTn>
                        </p:par>
                        <p:par>
                          <p:cTn id="215" fill="hold">
                            <p:stCondLst>
                              <p:cond delay="0"/>
                            </p:stCondLst>
                            <p:childTnLst>
                              <p:par>
                                <p:cTn id="216" presetID="-1" presetClass="path" presetSubtype="0" accel="50000" decel="50000" fill="hold" nodeType="afterEffect">
                                  <p:stCondLst>
                                    <p:cond delay="0"/>
                                  </p:stCondLst>
                                  <p:childTnLst>
                                    <p:animMotion origin="layout" path="M 0.047946 0.437355 L 0.043547 0.224588 L 0.137118 0.168273" pathEditMode="relative">
                                      <p:cBhvr>
                                        <p:cTn id="217" dur="1000" fill="hold"/>
                                        <p:tgtEl>
                                          <p:spTgt spid="19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advAuto="0"/>
      <p:bldP spid="185" grpId="0" animBg="1" advAuto="0"/>
      <p:bldP spid="186" grpId="0" build="p" animBg="1" advAuto="0"/>
      <p:bldP spid="187" grpId="0" animBg="1" advAuto="0"/>
      <p:bldP spid="187" grpId="1" animBg="1" advAuto="0"/>
      <p:bldP spid="188" grpId="0" animBg="1" advAuto="0"/>
      <p:bldP spid="188" grpId="1" animBg="1" advAuto="0"/>
      <p:bldP spid="189" grpId="0" animBg="1" advAuto="0"/>
      <p:bldP spid="189" grpId="1" animBg="1" advAuto="0"/>
      <p:bldP spid="190" grpId="0" animBg="1" advAuto="0"/>
      <p:bldP spid="190" grpId="1" animBg="1" advAuto="0"/>
      <p:bldP spid="191" grpId="0" animBg="1" advAuto="0"/>
      <p:bldP spid="192" grpId="0" animBg="1" advAuto="0"/>
      <p:bldP spid="193" grpId="0" animBg="1" advAuto="0"/>
      <p:bldP spid="194" grpId="0" animBg="1" advAuto="0"/>
      <p:bldP spid="195" grpId="0" animBg="1" advAuto="0"/>
      <p:bldP spid="196" grpId="0" animBg="1" advAuto="0"/>
      <p:bldP spid="197" grpId="0" animBg="1" advAuto="0"/>
      <p:bldP spid="198" grpId="0" animBg="1" advAuto="0"/>
      <p:bldP spid="199" grpId="0" animBg="1" advAuto="0"/>
      <p:bldP spid="200" grpId="0" animBg="1" advAuto="0"/>
      <p:bldP spid="200" grpId="1" animBg="1" advAuto="0"/>
      <p:bldP spid="201" grpId="0" animBg="1" advAuto="0"/>
      <p:bldP spid="201" grpId="1" animBg="1" advAuto="0"/>
      <p:bldP spid="202" grpId="0" animBg="1" advAuto="0"/>
      <p:bldP spid="202" grpId="1" animBg="1" advAuto="0"/>
      <p:bldP spid="203" grpId="0" animBg="1" advAuto="0"/>
      <p:bldP spid="203" grpId="1" animBg="1" advAuto="0"/>
      <p:bldP spid="204" grpId="0" animBg="1" advAuto="0"/>
      <p:bldP spid="204"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Evaluating Postfix Expressions"/>
          <p:cNvSpPr txBox="1">
            <a:spLocks noGrp="1"/>
          </p:cNvSpPr>
          <p:nvPr>
            <p:ph type="title"/>
          </p:nvPr>
        </p:nvSpPr>
        <p:spPr>
          <a:prstGeom prst="rect">
            <a:avLst/>
          </a:prstGeom>
          <a:effectLst/>
        </p:spPr>
        <p:txBody>
          <a:bodyPr/>
          <a:lstStyle/>
          <a:p>
            <a:r>
              <a:t>Evaluating Postfix Expressions</a:t>
            </a:r>
          </a:p>
        </p:txBody>
      </p:sp>
      <p:sp>
        <p:nvSpPr>
          <p:cNvPr id="209" name="Scan characters in the Postfix Expression…"/>
          <p:cNvSpPr txBox="1">
            <a:spLocks noGrp="1"/>
          </p:cNvSpPr>
          <p:nvPr>
            <p:ph type="body" idx="1"/>
          </p:nvPr>
        </p:nvSpPr>
        <p:spPr>
          <a:xfrm>
            <a:off x="190500" y="2343150"/>
            <a:ext cx="13944600" cy="11220450"/>
          </a:xfrm>
          <a:prstGeom prst="rect">
            <a:avLst/>
          </a:prstGeom>
          <a:effectLst/>
        </p:spPr>
        <p:txBody>
          <a:bodyPr/>
          <a:lstStyle/>
          <a:p>
            <a:pPr>
              <a:buBlip>
                <a:blip r:embed="rId3"/>
              </a:buBlip>
            </a:pPr>
            <a:r>
              <a:t>Scan characters in the Postfix Expression</a:t>
            </a:r>
          </a:p>
          <a:p>
            <a:pPr lvl="1">
              <a:buBlip>
                <a:blip r:embed="rId3"/>
              </a:buBlip>
            </a:pPr>
            <a:r>
              <a:t>When an </a:t>
            </a:r>
            <a:r>
              <a:rPr i="1"/>
              <a:t>operand</a:t>
            </a:r>
            <a:r>
              <a:t> is encountered, </a:t>
            </a:r>
          </a:p>
          <a:p>
            <a:pPr lvl="2">
              <a:buBlip>
                <a:blip r:embed="rId3"/>
              </a:buBlip>
            </a:pPr>
            <a:r>
              <a:rPr b="1">
                <a:solidFill>
                  <a:srgbClr val="0433FF"/>
                </a:solidFill>
                <a:latin typeface="Courier New"/>
                <a:ea typeface="Courier New"/>
                <a:cs typeface="Courier New"/>
                <a:sym typeface="Courier New"/>
              </a:rPr>
              <a:t>push</a:t>
            </a:r>
            <a:r>
              <a:t> it onto the </a:t>
            </a:r>
            <a:r>
              <a:rPr b="1"/>
              <a:t>operandStack</a:t>
            </a:r>
          </a:p>
          <a:p>
            <a:pPr lvl="1">
              <a:buBlip>
                <a:blip r:embed="rId3"/>
              </a:buBlip>
            </a:pPr>
            <a:r>
              <a:t>When an </a:t>
            </a:r>
            <a:r>
              <a:rPr i="1"/>
              <a:t>operator</a:t>
            </a:r>
            <a:r>
              <a:t> is encountered, </a:t>
            </a:r>
          </a:p>
          <a:p>
            <a:pPr lvl="2">
              <a:buBlip>
                <a:blip r:embed="rId3"/>
              </a:buBlip>
            </a:pPr>
            <a:r>
              <a:t>apply it to the top two </a:t>
            </a:r>
            <a:r>
              <a:rPr b="1" i="1"/>
              <a:t>operands</a:t>
            </a:r>
            <a:r>
              <a:t> of the </a:t>
            </a:r>
            <a:r>
              <a:rPr b="1"/>
              <a:t>operandStack</a:t>
            </a:r>
          </a:p>
          <a:p>
            <a:pPr lvl="3">
              <a:buBlip>
                <a:blip r:embed="rId3"/>
              </a:buBlip>
            </a:pPr>
            <a:r>
              <a:rPr b="1">
                <a:solidFill>
                  <a:srgbClr val="0433FF"/>
                </a:solidFill>
                <a:latin typeface="Courier New"/>
                <a:ea typeface="Courier New"/>
                <a:cs typeface="Courier New"/>
                <a:sym typeface="Courier New"/>
              </a:rPr>
              <a:t>pop</a:t>
            </a:r>
            <a:r>
              <a:t> the </a:t>
            </a:r>
            <a:r>
              <a:rPr b="1" i="1"/>
              <a:t>operands</a:t>
            </a:r>
            <a:r>
              <a:t> from the operandStack</a:t>
            </a:r>
          </a:p>
          <a:p>
            <a:pPr lvl="2">
              <a:buBlip>
                <a:blip r:embed="rId3"/>
              </a:buBlip>
            </a:pPr>
            <a:r>
              <a:rPr b="1">
                <a:solidFill>
                  <a:srgbClr val="0433FF"/>
                </a:solidFill>
                <a:latin typeface="Courier New"/>
                <a:ea typeface="Courier New"/>
                <a:cs typeface="Courier New"/>
                <a:sym typeface="Courier New"/>
              </a:rPr>
              <a:t>push</a:t>
            </a:r>
            <a:r>
              <a:t> the result of the operation onto the </a:t>
            </a:r>
            <a:r>
              <a:rPr b="1"/>
              <a:t>operandStack</a:t>
            </a:r>
          </a:p>
        </p:txBody>
      </p:sp>
      <p:sp>
        <p:nvSpPr>
          <p:cNvPr id="210" name="Rectangle"/>
          <p:cNvSpPr/>
          <p:nvPr/>
        </p:nvSpPr>
        <p:spPr>
          <a:xfrm>
            <a:off x="20269200" y="7200900"/>
            <a:ext cx="1543050" cy="3733800"/>
          </a:xfrm>
          <a:prstGeom prst="rect">
            <a:avLst/>
          </a:prstGeom>
          <a:blipFill>
            <a:blip r:embed="rId4"/>
          </a:blipFill>
          <a:ln w="38100">
            <a:solidFill>
              <a:srgbClr val="000000"/>
            </a:solidFill>
            <a:miter lim="400000"/>
          </a:ln>
          <a:effectLst>
            <a:outerShdw blurRad="571500" dir="1980000" rotWithShape="0">
              <a:srgbClr val="000000"/>
            </a:outerShdw>
          </a:effectLst>
        </p:spPr>
        <p:txBody>
          <a:bodyPr lIns="76200" tIns="76200" rIns="76200" bIns="76200" anchor="ctr"/>
          <a:lstStyle/>
          <a:p>
            <a:pPr>
              <a:defRPr sz="5400">
                <a:solidFill>
                  <a:srgbClr val="FFFFFF"/>
                </a:solidFill>
                <a:effectLst>
                  <a:outerShdw blurRad="50800" dist="12700" dir="5400000" rotWithShape="0">
                    <a:srgbClr val="000000">
                      <a:alpha val="30000"/>
                    </a:srgbClr>
                  </a:outerShdw>
                </a:effectLst>
              </a:defRPr>
            </a:pPr>
            <a:endParaRPr/>
          </a:p>
        </p:txBody>
      </p:sp>
      <p:sp>
        <p:nvSpPr>
          <p:cNvPr id="211" name="operandStack"/>
          <p:cNvSpPr/>
          <p:nvPr/>
        </p:nvSpPr>
        <p:spPr>
          <a:xfrm>
            <a:off x="18851900" y="11068050"/>
            <a:ext cx="4407751" cy="10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defRPr sz="5000" i="0">
                <a:solidFill>
                  <a:srgbClr val="941100"/>
                </a:solidFill>
                <a:latin typeface="Comic Sans MS"/>
                <a:ea typeface="Comic Sans MS"/>
                <a:cs typeface="Comic Sans MS"/>
                <a:sym typeface="Comic Sans MS"/>
              </a:defRPr>
            </a:lvl1pPr>
          </a:lstStyle>
          <a:p>
            <a:r>
              <a:t>operandStack</a:t>
            </a:r>
          </a:p>
        </p:txBody>
      </p:sp>
      <p:sp>
        <p:nvSpPr>
          <p:cNvPr id="212" name="Text"/>
          <p:cNvSpPr/>
          <p:nvPr/>
        </p:nvSpPr>
        <p:spPr>
          <a:xfrm>
            <a:off x="16182975" y="3810000"/>
            <a:ext cx="6134100" cy="781050"/>
          </a:xfrm>
          <a:prstGeom prst="rect">
            <a:avLst/>
          </a:prstGeom>
          <a:solidFill>
            <a:srgbClr val="F8B977"/>
          </a:solidFill>
          <a:ln w="12700">
            <a:solidFill>
              <a:srgbClr val="000000"/>
            </a:solidFill>
            <a:miter lim="400000"/>
          </a:ln>
          <a:effectLst>
            <a:outerShdw blurRad="3810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 </a:t>
            </a:r>
          </a:p>
        </p:txBody>
      </p:sp>
      <p:sp>
        <p:nvSpPr>
          <p:cNvPr id="213" name="Postfix"/>
          <p:cNvSpPr/>
          <p:nvPr/>
        </p:nvSpPr>
        <p:spPr>
          <a:xfrm>
            <a:off x="17832065" y="2800350"/>
            <a:ext cx="2370721" cy="10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defRPr sz="5000" i="0">
                <a:solidFill>
                  <a:srgbClr val="941100"/>
                </a:solidFill>
                <a:latin typeface="Comic Sans MS"/>
                <a:ea typeface="Comic Sans MS"/>
                <a:cs typeface="Comic Sans MS"/>
                <a:sym typeface="Comic Sans MS"/>
              </a:defRPr>
            </a:lvl1pPr>
          </a:lstStyle>
          <a:p>
            <a:r>
              <a:t>Postfix</a:t>
            </a:r>
          </a:p>
        </p:txBody>
      </p:sp>
      <p:sp>
        <p:nvSpPr>
          <p:cNvPr id="214" name="Line"/>
          <p:cNvSpPr/>
          <p:nvPr/>
        </p:nvSpPr>
        <p:spPr>
          <a:xfrm>
            <a:off x="16630649" y="4457700"/>
            <a:ext cx="1" cy="876507"/>
          </a:xfrm>
          <a:prstGeom prst="line">
            <a:avLst/>
          </a:prstGeom>
          <a:ln w="114300">
            <a:solidFill>
              <a:srgbClr val="941100"/>
            </a:solidFill>
            <a:miter lim="400000"/>
            <a:headEnd type="stealth"/>
          </a:ln>
          <a:effectLst>
            <a:outerShdw blurRad="152400" dist="114300" dir="3060000" rotWithShape="0">
              <a:srgbClr val="000000">
                <a:alpha val="45000"/>
              </a:srgbClr>
            </a:outerShdw>
          </a:effectLst>
        </p:spPr>
        <p:txBody>
          <a:bodyPr lIns="76200" tIns="76200" rIns="76200" bIns="76200" anchor="ctr"/>
          <a:lstStyle/>
          <a:p>
            <a:pPr algn="l" defTabSz="685800">
              <a:defRPr sz="1800" i="0">
                <a:latin typeface="Helvetica"/>
                <a:ea typeface="Helvetica"/>
                <a:cs typeface="Helvetica"/>
                <a:sym typeface="Helvetica"/>
              </a:defRPr>
            </a:pPr>
            <a:endParaRPr/>
          </a:p>
        </p:txBody>
      </p:sp>
      <p:sp>
        <p:nvSpPr>
          <p:cNvPr id="215" name="5"/>
          <p:cNvSpPr/>
          <p:nvPr/>
        </p:nvSpPr>
        <p:spPr>
          <a:xfrm>
            <a:off x="16378727" y="3826371"/>
            <a:ext cx="491543"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5</a:t>
            </a:r>
          </a:p>
        </p:txBody>
      </p:sp>
      <p:sp>
        <p:nvSpPr>
          <p:cNvPr id="216" name="+"/>
          <p:cNvSpPr/>
          <p:nvPr/>
        </p:nvSpPr>
        <p:spPr>
          <a:xfrm>
            <a:off x="18556578" y="3848099"/>
            <a:ext cx="491544"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a:t>
            </a:r>
          </a:p>
        </p:txBody>
      </p:sp>
      <p:sp>
        <p:nvSpPr>
          <p:cNvPr id="217" name="^"/>
          <p:cNvSpPr/>
          <p:nvPr/>
        </p:nvSpPr>
        <p:spPr>
          <a:xfrm>
            <a:off x="19699578" y="3905249"/>
            <a:ext cx="491544"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a:t>
            </a:r>
          </a:p>
        </p:txBody>
      </p:sp>
      <p:sp>
        <p:nvSpPr>
          <p:cNvPr id="218" name="3"/>
          <p:cNvSpPr/>
          <p:nvPr/>
        </p:nvSpPr>
        <p:spPr>
          <a:xfrm>
            <a:off x="19089978" y="3848099"/>
            <a:ext cx="491544"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3</a:t>
            </a:r>
          </a:p>
        </p:txBody>
      </p:sp>
      <p:sp>
        <p:nvSpPr>
          <p:cNvPr id="219" name="4"/>
          <p:cNvSpPr/>
          <p:nvPr/>
        </p:nvSpPr>
        <p:spPr>
          <a:xfrm>
            <a:off x="17089728" y="3829049"/>
            <a:ext cx="491544"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4</a:t>
            </a:r>
          </a:p>
        </p:txBody>
      </p:sp>
      <p:sp>
        <p:nvSpPr>
          <p:cNvPr id="220" name="2"/>
          <p:cNvSpPr/>
          <p:nvPr/>
        </p:nvSpPr>
        <p:spPr>
          <a:xfrm>
            <a:off x="17855697" y="3856732"/>
            <a:ext cx="491543"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2</a:t>
            </a:r>
          </a:p>
        </p:txBody>
      </p:sp>
      <p:sp>
        <p:nvSpPr>
          <p:cNvPr id="221" name="6"/>
          <p:cNvSpPr/>
          <p:nvPr/>
        </p:nvSpPr>
        <p:spPr>
          <a:xfrm>
            <a:off x="20537778" y="5124449"/>
            <a:ext cx="491544"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6</a:t>
            </a:r>
          </a:p>
        </p:txBody>
      </p:sp>
      <p:sp>
        <p:nvSpPr>
          <p:cNvPr id="222" name="216"/>
          <p:cNvSpPr/>
          <p:nvPr/>
        </p:nvSpPr>
        <p:spPr>
          <a:xfrm>
            <a:off x="20408186" y="5333999"/>
            <a:ext cx="1131728"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216</a:t>
            </a:r>
          </a:p>
        </p:txBody>
      </p:sp>
      <p:sp>
        <p:nvSpPr>
          <p:cNvPr id="223" name="*"/>
          <p:cNvSpPr/>
          <p:nvPr/>
        </p:nvSpPr>
        <p:spPr>
          <a:xfrm>
            <a:off x="20404428" y="3848099"/>
            <a:ext cx="491544"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a:t>
            </a:r>
          </a:p>
        </p:txBody>
      </p:sp>
      <p:sp>
        <p:nvSpPr>
          <p:cNvPr id="224" name="1080"/>
          <p:cNvSpPr/>
          <p:nvPr/>
        </p:nvSpPr>
        <p:spPr>
          <a:xfrm>
            <a:off x="20223453" y="5895974"/>
            <a:ext cx="1451820"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200" b="1">
                <a:solidFill>
                  <a:srgbClr val="531B93"/>
                </a:solidFill>
                <a:latin typeface="Courier New"/>
                <a:ea typeface="Courier New"/>
                <a:cs typeface="Courier New"/>
                <a:sym typeface="Courier New"/>
              </a:defRPr>
            </a:lvl1pPr>
          </a:lstStyle>
          <a:p>
            <a:r>
              <a:t>1080</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08"/>
                                        </p:tgtEl>
                                        <p:attrNameLst>
                                          <p:attrName>style.visibility</p:attrName>
                                        </p:attrNameLst>
                                      </p:cBhvr>
                                      <p:to>
                                        <p:strVal val="visible"/>
                                      </p:to>
                                    </p:set>
                                    <p:anim calcmode="lin" valueType="num">
                                      <p:cBhvr>
                                        <p:cTn id="7" dur="1000" fill="hold"/>
                                        <p:tgtEl>
                                          <p:spTgt spid="208"/>
                                        </p:tgtEl>
                                        <p:attrNameLst>
                                          <p:attrName>ppt_w</p:attrName>
                                        </p:attrNameLst>
                                      </p:cBhvr>
                                      <p:tavLst>
                                        <p:tav tm="0">
                                          <p:val>
                                            <p:strVal val="4*#ppt_w"/>
                                          </p:val>
                                        </p:tav>
                                        <p:tav tm="100000">
                                          <p:val>
                                            <p:strVal val="#ppt_w"/>
                                          </p:val>
                                        </p:tav>
                                      </p:tavLst>
                                    </p:anim>
                                    <p:anim calcmode="lin" valueType="num">
                                      <p:cBhvr>
                                        <p:cTn id="8" dur="1000" fill="hold"/>
                                        <p:tgtEl>
                                          <p:spTgt spid="208"/>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3" presetClass="entr" presetSubtype="16" fill="hold" grpId="0" nodeType="afterEffect">
                                  <p:stCondLst>
                                    <p:cond delay="0"/>
                                  </p:stCondLst>
                                  <p:iterate>
                                    <p:tmAbs val="0"/>
                                  </p:iterate>
                                  <p:childTnLst>
                                    <p:set>
                                      <p:cBhvr>
                                        <p:cTn id="11" fill="hold"/>
                                        <p:tgtEl>
                                          <p:spTgt spid="210"/>
                                        </p:tgtEl>
                                        <p:attrNameLst>
                                          <p:attrName>style.visibility</p:attrName>
                                        </p:attrNameLst>
                                      </p:cBhvr>
                                      <p:to>
                                        <p:strVal val="visible"/>
                                      </p:to>
                                    </p:set>
                                    <p:anim calcmode="lin" valueType="num">
                                      <p:cBhvr>
                                        <p:cTn id="12" dur="500" fill="hold"/>
                                        <p:tgtEl>
                                          <p:spTgt spid="210"/>
                                        </p:tgtEl>
                                        <p:attrNameLst>
                                          <p:attrName>ppt_w</p:attrName>
                                        </p:attrNameLst>
                                      </p:cBhvr>
                                      <p:tavLst>
                                        <p:tav tm="0">
                                          <p:val>
                                            <p:fltVal val="0"/>
                                          </p:val>
                                        </p:tav>
                                        <p:tav tm="100000">
                                          <p:val>
                                            <p:strVal val="#ppt_w"/>
                                          </p:val>
                                        </p:tav>
                                      </p:tavLst>
                                    </p:anim>
                                    <p:anim calcmode="lin" valueType="num">
                                      <p:cBhvr>
                                        <p:cTn id="13" dur="500" fill="hold"/>
                                        <p:tgtEl>
                                          <p:spTgt spid="210"/>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presetID="23" presetClass="entr" presetSubtype="16" fill="hold" grpId="0" nodeType="afterEffect">
                                  <p:stCondLst>
                                    <p:cond delay="0"/>
                                  </p:stCondLst>
                                  <p:iterate>
                                    <p:tmAbs val="0"/>
                                  </p:iterate>
                                  <p:childTnLst>
                                    <p:set>
                                      <p:cBhvr>
                                        <p:cTn id="16" fill="hold"/>
                                        <p:tgtEl>
                                          <p:spTgt spid="211"/>
                                        </p:tgtEl>
                                        <p:attrNameLst>
                                          <p:attrName>style.visibility</p:attrName>
                                        </p:attrNameLst>
                                      </p:cBhvr>
                                      <p:to>
                                        <p:strVal val="visible"/>
                                      </p:to>
                                    </p:set>
                                    <p:anim calcmode="lin" valueType="num">
                                      <p:cBhvr>
                                        <p:cTn id="17" dur="500" fill="hold"/>
                                        <p:tgtEl>
                                          <p:spTgt spid="211"/>
                                        </p:tgtEl>
                                        <p:attrNameLst>
                                          <p:attrName>ppt_w</p:attrName>
                                        </p:attrNameLst>
                                      </p:cBhvr>
                                      <p:tavLst>
                                        <p:tav tm="0">
                                          <p:val>
                                            <p:fltVal val="0"/>
                                          </p:val>
                                        </p:tav>
                                        <p:tav tm="100000">
                                          <p:val>
                                            <p:strVal val="#ppt_w"/>
                                          </p:val>
                                        </p:tav>
                                      </p:tavLst>
                                    </p:anim>
                                    <p:anim calcmode="lin" valueType="num">
                                      <p:cBhvr>
                                        <p:cTn id="18" dur="500" fill="hold"/>
                                        <p:tgtEl>
                                          <p:spTgt spid="211"/>
                                        </p:tgtEl>
                                        <p:attrNameLst>
                                          <p:attrName>ppt_h</p:attrName>
                                        </p:attrNameLst>
                                      </p:cBhvr>
                                      <p:tavLst>
                                        <p:tav tm="0">
                                          <p:val>
                                            <p:fltVal val="0"/>
                                          </p:val>
                                        </p:tav>
                                        <p:tav tm="100000">
                                          <p:val>
                                            <p:strVal val="#ppt_h"/>
                                          </p:val>
                                        </p:tav>
                                      </p:tavLst>
                                    </p:anim>
                                  </p:childTnLst>
                                </p:cTn>
                              </p:par>
                            </p:childTnLst>
                          </p:cTn>
                        </p:par>
                        <p:par>
                          <p:cTn id="19" fill="hold">
                            <p:stCondLst>
                              <p:cond delay="2000"/>
                            </p:stCondLst>
                            <p:childTnLst>
                              <p:par>
                                <p:cTn id="20" presetID="10" presetClass="entr" fill="hold" grpId="0" nodeType="afterEffect">
                                  <p:stCondLst>
                                    <p:cond delay="0"/>
                                  </p:stCondLst>
                                  <p:iterate>
                                    <p:tmAbs val="0"/>
                                  </p:iterate>
                                  <p:childTnLst>
                                    <p:set>
                                      <p:cBhvr>
                                        <p:cTn id="21" fill="hold"/>
                                        <p:tgtEl>
                                          <p:spTgt spid="213"/>
                                        </p:tgtEl>
                                        <p:attrNameLst>
                                          <p:attrName>style.visibility</p:attrName>
                                        </p:attrNameLst>
                                      </p:cBhvr>
                                      <p:to>
                                        <p:strVal val="visible"/>
                                      </p:to>
                                    </p:set>
                                    <p:animEffect transition="in" filter="fade">
                                      <p:cBhvr>
                                        <p:cTn id="22" dur="500"/>
                                        <p:tgtEl>
                                          <p:spTgt spid="213"/>
                                        </p:tgtEl>
                                      </p:cBhvr>
                                    </p:animEffect>
                                  </p:childTnLst>
                                </p:cTn>
                              </p:par>
                            </p:childTnLst>
                          </p:cTn>
                        </p:par>
                        <p:par>
                          <p:cTn id="23" fill="hold">
                            <p:stCondLst>
                              <p:cond delay="2500"/>
                            </p:stCondLst>
                            <p:childTnLst>
                              <p:par>
                                <p:cTn id="24" presetID="10" presetClass="entr" fill="hold" grpId="0" nodeType="afterEffect">
                                  <p:stCondLst>
                                    <p:cond delay="0"/>
                                  </p:stCondLst>
                                  <p:iterate type="lt">
                                    <p:tmAbs val="0"/>
                                  </p:iterate>
                                  <p:childTnLst>
                                    <p:set>
                                      <p:cBhvr>
                                        <p:cTn id="25" fill="hold"/>
                                        <p:tgtEl>
                                          <p:spTgt spid="212"/>
                                        </p:tgtEl>
                                        <p:attrNameLst>
                                          <p:attrName>style.visibility</p:attrName>
                                        </p:attrNameLst>
                                      </p:cBhvr>
                                      <p:to>
                                        <p:strVal val="visible"/>
                                      </p:to>
                                    </p:set>
                                    <p:animEffect transition="in" filter="fade">
                                      <p:cBhvr>
                                        <p:cTn id="26" dur="1000"/>
                                        <p:tgtEl>
                                          <p:spTgt spid="212"/>
                                        </p:tgtEl>
                                      </p:cBhvr>
                                    </p:animEffect>
                                  </p:childTnLst>
                                </p:cTn>
                              </p:par>
                            </p:childTnLst>
                          </p:cTn>
                        </p:par>
                        <p:par>
                          <p:cTn id="27" fill="hold">
                            <p:stCondLst>
                              <p:cond delay="3500"/>
                            </p:stCondLst>
                            <p:childTnLst>
                              <p:par>
                                <p:cTn id="28" presetID="10" presetClass="entr" fill="hold" grpId="0" nodeType="afterEffect">
                                  <p:stCondLst>
                                    <p:cond delay="0"/>
                                  </p:stCondLst>
                                  <p:iterate type="lt">
                                    <p:tmAbs val="0"/>
                                  </p:iterate>
                                  <p:childTnLst>
                                    <p:set>
                                      <p:cBhvr>
                                        <p:cTn id="29" fill="hold"/>
                                        <p:tgtEl>
                                          <p:spTgt spid="215"/>
                                        </p:tgtEl>
                                        <p:attrNameLst>
                                          <p:attrName>style.visibility</p:attrName>
                                        </p:attrNameLst>
                                      </p:cBhvr>
                                      <p:to>
                                        <p:strVal val="visible"/>
                                      </p:to>
                                    </p:set>
                                    <p:animEffect transition="in" filter="fade">
                                      <p:cBhvr>
                                        <p:cTn id="30" dur="250"/>
                                        <p:tgtEl>
                                          <p:spTgt spid="215"/>
                                        </p:tgtEl>
                                      </p:cBhvr>
                                    </p:animEffect>
                                  </p:childTnLst>
                                </p:cTn>
                              </p:par>
                            </p:childTnLst>
                          </p:cTn>
                        </p:par>
                        <p:par>
                          <p:cTn id="31" fill="hold">
                            <p:stCondLst>
                              <p:cond delay="3750"/>
                            </p:stCondLst>
                            <p:childTnLst>
                              <p:par>
                                <p:cTn id="32" presetID="10" presetClass="entr" fill="hold" grpId="0" nodeType="afterEffect">
                                  <p:stCondLst>
                                    <p:cond delay="100"/>
                                  </p:stCondLst>
                                  <p:iterate type="lt">
                                    <p:tmAbs val="0"/>
                                  </p:iterate>
                                  <p:childTnLst>
                                    <p:set>
                                      <p:cBhvr>
                                        <p:cTn id="33" fill="hold"/>
                                        <p:tgtEl>
                                          <p:spTgt spid="223"/>
                                        </p:tgtEl>
                                        <p:attrNameLst>
                                          <p:attrName>style.visibility</p:attrName>
                                        </p:attrNameLst>
                                      </p:cBhvr>
                                      <p:to>
                                        <p:strVal val="visible"/>
                                      </p:to>
                                    </p:set>
                                    <p:animEffect transition="in" filter="fade">
                                      <p:cBhvr>
                                        <p:cTn id="34" dur="250"/>
                                        <p:tgtEl>
                                          <p:spTgt spid="223"/>
                                        </p:tgtEl>
                                      </p:cBhvr>
                                    </p:animEffect>
                                  </p:childTnLst>
                                </p:cTn>
                              </p:par>
                            </p:childTnLst>
                          </p:cTn>
                        </p:par>
                        <p:par>
                          <p:cTn id="35" fill="hold">
                            <p:stCondLst>
                              <p:cond delay="4100"/>
                            </p:stCondLst>
                            <p:childTnLst>
                              <p:par>
                                <p:cTn id="36" presetID="10" presetClass="entr" fill="hold" grpId="0" nodeType="afterEffect">
                                  <p:stCondLst>
                                    <p:cond delay="100"/>
                                  </p:stCondLst>
                                  <p:iterate type="lt">
                                    <p:tmAbs val="0"/>
                                  </p:iterate>
                                  <p:childTnLst>
                                    <p:set>
                                      <p:cBhvr>
                                        <p:cTn id="37" fill="hold"/>
                                        <p:tgtEl>
                                          <p:spTgt spid="219"/>
                                        </p:tgtEl>
                                        <p:attrNameLst>
                                          <p:attrName>style.visibility</p:attrName>
                                        </p:attrNameLst>
                                      </p:cBhvr>
                                      <p:to>
                                        <p:strVal val="visible"/>
                                      </p:to>
                                    </p:set>
                                    <p:animEffect transition="in" filter="fade">
                                      <p:cBhvr>
                                        <p:cTn id="38" dur="250"/>
                                        <p:tgtEl>
                                          <p:spTgt spid="219"/>
                                        </p:tgtEl>
                                      </p:cBhvr>
                                    </p:animEffect>
                                  </p:childTnLst>
                                </p:cTn>
                              </p:par>
                            </p:childTnLst>
                          </p:cTn>
                        </p:par>
                        <p:par>
                          <p:cTn id="39" fill="hold">
                            <p:stCondLst>
                              <p:cond delay="4450"/>
                            </p:stCondLst>
                            <p:childTnLst>
                              <p:par>
                                <p:cTn id="40" presetID="10" presetClass="entr" fill="hold" grpId="0" nodeType="afterEffect">
                                  <p:stCondLst>
                                    <p:cond delay="100"/>
                                  </p:stCondLst>
                                  <p:iterate type="lt">
                                    <p:tmAbs val="0"/>
                                  </p:iterate>
                                  <p:childTnLst>
                                    <p:set>
                                      <p:cBhvr>
                                        <p:cTn id="41" fill="hold"/>
                                        <p:tgtEl>
                                          <p:spTgt spid="216"/>
                                        </p:tgtEl>
                                        <p:attrNameLst>
                                          <p:attrName>style.visibility</p:attrName>
                                        </p:attrNameLst>
                                      </p:cBhvr>
                                      <p:to>
                                        <p:strVal val="visible"/>
                                      </p:to>
                                    </p:set>
                                    <p:animEffect transition="in" filter="fade">
                                      <p:cBhvr>
                                        <p:cTn id="42" dur="250"/>
                                        <p:tgtEl>
                                          <p:spTgt spid="216"/>
                                        </p:tgtEl>
                                      </p:cBhvr>
                                    </p:animEffect>
                                  </p:childTnLst>
                                </p:cTn>
                              </p:par>
                            </p:childTnLst>
                          </p:cTn>
                        </p:par>
                        <p:par>
                          <p:cTn id="43" fill="hold">
                            <p:stCondLst>
                              <p:cond delay="4800"/>
                            </p:stCondLst>
                            <p:childTnLst>
                              <p:par>
                                <p:cTn id="44" presetID="10" presetClass="entr" fill="hold" grpId="0" nodeType="afterEffect">
                                  <p:stCondLst>
                                    <p:cond delay="100"/>
                                  </p:stCondLst>
                                  <p:iterate type="lt">
                                    <p:tmAbs val="0"/>
                                  </p:iterate>
                                  <p:childTnLst>
                                    <p:set>
                                      <p:cBhvr>
                                        <p:cTn id="45" fill="hold"/>
                                        <p:tgtEl>
                                          <p:spTgt spid="220"/>
                                        </p:tgtEl>
                                        <p:attrNameLst>
                                          <p:attrName>style.visibility</p:attrName>
                                        </p:attrNameLst>
                                      </p:cBhvr>
                                      <p:to>
                                        <p:strVal val="visible"/>
                                      </p:to>
                                    </p:set>
                                    <p:animEffect transition="in" filter="fade">
                                      <p:cBhvr>
                                        <p:cTn id="46" dur="250"/>
                                        <p:tgtEl>
                                          <p:spTgt spid="220"/>
                                        </p:tgtEl>
                                      </p:cBhvr>
                                    </p:animEffect>
                                  </p:childTnLst>
                                </p:cTn>
                              </p:par>
                            </p:childTnLst>
                          </p:cTn>
                        </p:par>
                        <p:par>
                          <p:cTn id="47" fill="hold">
                            <p:stCondLst>
                              <p:cond delay="5150"/>
                            </p:stCondLst>
                            <p:childTnLst>
                              <p:par>
                                <p:cTn id="48" presetID="10" presetClass="entr" fill="hold" grpId="0" nodeType="afterEffect">
                                  <p:stCondLst>
                                    <p:cond delay="100"/>
                                  </p:stCondLst>
                                  <p:iterate type="lt">
                                    <p:tmAbs val="0"/>
                                  </p:iterate>
                                  <p:childTnLst>
                                    <p:set>
                                      <p:cBhvr>
                                        <p:cTn id="49" fill="hold"/>
                                        <p:tgtEl>
                                          <p:spTgt spid="217"/>
                                        </p:tgtEl>
                                        <p:attrNameLst>
                                          <p:attrName>style.visibility</p:attrName>
                                        </p:attrNameLst>
                                      </p:cBhvr>
                                      <p:to>
                                        <p:strVal val="visible"/>
                                      </p:to>
                                    </p:set>
                                    <p:animEffect transition="in" filter="fade">
                                      <p:cBhvr>
                                        <p:cTn id="50" dur="250"/>
                                        <p:tgtEl>
                                          <p:spTgt spid="217"/>
                                        </p:tgtEl>
                                      </p:cBhvr>
                                    </p:animEffect>
                                  </p:childTnLst>
                                </p:cTn>
                              </p:par>
                            </p:childTnLst>
                          </p:cTn>
                        </p:par>
                        <p:par>
                          <p:cTn id="51" fill="hold">
                            <p:stCondLst>
                              <p:cond delay="5500"/>
                            </p:stCondLst>
                            <p:childTnLst>
                              <p:par>
                                <p:cTn id="52" presetID="10" presetClass="entr" fill="hold" grpId="0" nodeType="afterEffect">
                                  <p:stCondLst>
                                    <p:cond delay="100"/>
                                  </p:stCondLst>
                                  <p:iterate type="lt">
                                    <p:tmAbs val="0"/>
                                  </p:iterate>
                                  <p:childTnLst>
                                    <p:set>
                                      <p:cBhvr>
                                        <p:cTn id="53" fill="hold"/>
                                        <p:tgtEl>
                                          <p:spTgt spid="218"/>
                                        </p:tgtEl>
                                        <p:attrNameLst>
                                          <p:attrName>style.visibility</p:attrName>
                                        </p:attrNameLst>
                                      </p:cBhvr>
                                      <p:to>
                                        <p:strVal val="visible"/>
                                      </p:to>
                                    </p:set>
                                    <p:animEffect transition="in" filter="fade">
                                      <p:cBhvr>
                                        <p:cTn id="54" dur="250"/>
                                        <p:tgtEl>
                                          <p:spTgt spid="2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fill="hold" grpId="0" nodeType="clickEffect">
                                  <p:stCondLst>
                                    <p:cond delay="0"/>
                                  </p:stCondLst>
                                  <p:iterate>
                                    <p:tmAbs val="0"/>
                                  </p:iterate>
                                  <p:childTnLst>
                                    <p:set>
                                      <p:cBhvr>
                                        <p:cTn id="58" fill="hold"/>
                                        <p:tgtEl>
                                          <p:spTgt spid="209">
                                            <p:bg/>
                                          </p:spTgt>
                                        </p:tgtEl>
                                        <p:attrNameLst>
                                          <p:attrName>style.visibility</p:attrName>
                                        </p:attrNameLst>
                                      </p:cBhvr>
                                      <p:to>
                                        <p:strVal val="visible"/>
                                      </p:to>
                                    </p:set>
                                    <p:animEffect transition="in" filter="fade">
                                      <p:cBhvr>
                                        <p:cTn id="59" dur="400"/>
                                        <p:tgtEl>
                                          <p:spTgt spid="209">
                                            <p:bg/>
                                          </p:spTgt>
                                        </p:tgtEl>
                                      </p:cBhvr>
                                    </p:animEffect>
                                  </p:childTnLst>
                                </p:cTn>
                              </p:par>
                              <p:par>
                                <p:cTn id="60" presetID="10" presetClass="entr" presetSubtype="0" fill="hold" grpId="0" nodeType="withEffect">
                                  <p:stCondLst>
                                    <p:cond delay="0"/>
                                  </p:stCondLst>
                                  <p:iterate>
                                    <p:tmAbs val="0"/>
                                  </p:iterate>
                                  <p:childTnLst>
                                    <p:set>
                                      <p:cBhvr>
                                        <p:cTn id="61" fill="hold"/>
                                        <p:tgtEl>
                                          <p:spTgt spid="209">
                                            <p:txEl>
                                              <p:pRg st="0" end="0"/>
                                            </p:txEl>
                                          </p:spTgt>
                                        </p:tgtEl>
                                        <p:attrNameLst>
                                          <p:attrName>style.visibility</p:attrName>
                                        </p:attrNameLst>
                                      </p:cBhvr>
                                      <p:to>
                                        <p:strVal val="visible"/>
                                      </p:to>
                                    </p:set>
                                    <p:animEffect transition="in" filter="fade">
                                      <p:cBhvr>
                                        <p:cTn id="62" dur="400"/>
                                        <p:tgtEl>
                                          <p:spTgt spid="209">
                                            <p:txEl>
                                              <p:pRg st="0" end="0"/>
                                            </p:txEl>
                                          </p:spTgt>
                                        </p:tgtEl>
                                      </p:cBhvr>
                                    </p:animEffect>
                                  </p:childTnLst>
                                </p:cTn>
                              </p:par>
                            </p:childTnLst>
                          </p:cTn>
                        </p:par>
                        <p:par>
                          <p:cTn id="63" fill="hold">
                            <p:stCondLst>
                              <p:cond delay="400"/>
                            </p:stCondLst>
                            <p:childTnLst>
                              <p:par>
                                <p:cTn id="64" presetID="22" presetClass="entr" presetSubtype="4" fill="hold" grpId="0" nodeType="afterEffect">
                                  <p:stCondLst>
                                    <p:cond delay="0"/>
                                  </p:stCondLst>
                                  <p:iterate>
                                    <p:tmAbs val="0"/>
                                  </p:iterate>
                                  <p:childTnLst>
                                    <p:set>
                                      <p:cBhvr>
                                        <p:cTn id="65" fill="hold"/>
                                        <p:tgtEl>
                                          <p:spTgt spid="214"/>
                                        </p:tgtEl>
                                        <p:attrNameLst>
                                          <p:attrName>style.visibility</p:attrName>
                                        </p:attrNameLst>
                                      </p:cBhvr>
                                      <p:to>
                                        <p:strVal val="visible"/>
                                      </p:to>
                                    </p:set>
                                    <p:animEffect transition="in" filter="wipe(down)">
                                      <p:cBhvr>
                                        <p:cTn id="66" dur="500"/>
                                        <p:tgtEl>
                                          <p:spTgt spid="214"/>
                                        </p:tgtEl>
                                      </p:cBhvr>
                                    </p:animEffect>
                                  </p:childTnLst>
                                </p:cTn>
                              </p:par>
                            </p:childTnLst>
                          </p:cTn>
                        </p:par>
                        <p:par>
                          <p:cTn id="67" fill="hold">
                            <p:stCondLst>
                              <p:cond delay="900"/>
                            </p:stCondLst>
                            <p:childTnLst>
                              <p:par>
                                <p:cTn id="68" presetID="10" presetClass="entr" fill="hold" grpId="0" nodeType="afterEffect">
                                  <p:stCondLst>
                                    <p:cond delay="0"/>
                                  </p:stCondLst>
                                  <p:iterate>
                                    <p:tmAbs val="0"/>
                                  </p:iterate>
                                  <p:childTnLst>
                                    <p:set>
                                      <p:cBhvr>
                                        <p:cTn id="69" fill="hold"/>
                                        <p:tgtEl>
                                          <p:spTgt spid="209">
                                            <p:txEl>
                                              <p:pRg st="1" end="1"/>
                                            </p:txEl>
                                          </p:spTgt>
                                        </p:tgtEl>
                                        <p:attrNameLst>
                                          <p:attrName>style.visibility</p:attrName>
                                        </p:attrNameLst>
                                      </p:cBhvr>
                                      <p:to>
                                        <p:strVal val="visible"/>
                                      </p:to>
                                    </p:set>
                                    <p:animEffect transition="in" filter="fade">
                                      <p:cBhvr>
                                        <p:cTn id="70" dur="400"/>
                                        <p:tgtEl>
                                          <p:spTgt spid="209">
                                            <p:txEl>
                                              <p:pRg st="1" end="1"/>
                                            </p:txEl>
                                          </p:spTgt>
                                        </p:tgtEl>
                                      </p:cBhvr>
                                    </p:animEffect>
                                  </p:childTnLst>
                                </p:cTn>
                              </p:par>
                            </p:childTnLst>
                          </p:cTn>
                        </p:par>
                        <p:par>
                          <p:cTn id="71" fill="hold">
                            <p:stCondLst>
                              <p:cond delay="1300"/>
                            </p:stCondLst>
                            <p:childTnLst>
                              <p:par>
                                <p:cTn id="72" presetID="10" presetClass="entr" fill="hold" grpId="0" nodeType="afterEffect">
                                  <p:stCondLst>
                                    <p:cond delay="0"/>
                                  </p:stCondLst>
                                  <p:iterate>
                                    <p:tmAbs val="0"/>
                                  </p:iterate>
                                  <p:childTnLst>
                                    <p:set>
                                      <p:cBhvr>
                                        <p:cTn id="73" fill="hold"/>
                                        <p:tgtEl>
                                          <p:spTgt spid="209">
                                            <p:txEl>
                                              <p:pRg st="2" end="2"/>
                                            </p:txEl>
                                          </p:spTgt>
                                        </p:tgtEl>
                                        <p:attrNameLst>
                                          <p:attrName>style.visibility</p:attrName>
                                        </p:attrNameLst>
                                      </p:cBhvr>
                                      <p:to>
                                        <p:strVal val="visible"/>
                                      </p:to>
                                    </p:set>
                                    <p:animEffect transition="in" filter="fade">
                                      <p:cBhvr>
                                        <p:cTn id="74" dur="400"/>
                                        <p:tgtEl>
                                          <p:spTgt spid="209">
                                            <p:txEl>
                                              <p:pRg st="2" end="2"/>
                                            </p:txEl>
                                          </p:spTgt>
                                        </p:tgtEl>
                                      </p:cBhvr>
                                    </p:animEffect>
                                  </p:childTnLst>
                                </p:cTn>
                              </p:par>
                            </p:childTnLst>
                          </p:cTn>
                        </p:par>
                        <p:par>
                          <p:cTn id="75" fill="hold">
                            <p:stCondLst>
                              <p:cond delay="0"/>
                            </p:stCondLst>
                            <p:childTnLst>
                              <p:par>
                                <p:cTn id="76" presetID="-1" presetClass="path" presetSubtype="0" accel="50000" decel="50000" fill="hold" nodeType="afterEffect">
                                  <p:stCondLst>
                                    <p:cond delay="0"/>
                                  </p:stCondLst>
                                  <p:childTnLst>
                                    <p:animMotion origin="layout" path="M 0.000000 0.000000 C 0.000000 0.000000 0.105131 0.011712 0.154940 0.141001 C 0.196240 0.248205 0.180432 0.454225 0.180432 0.454225" pathEditMode="relative">
                                      <p:cBhvr>
                                        <p:cTn id="77" dur="750" fill="hold"/>
                                        <p:tgtEl>
                                          <p:spTgt spid="215"/>
                                        </p:tgtEl>
                                        <p:attrNameLst>
                                          <p:attrName>ppt_x</p:attrName>
                                          <p:attrName>ppt_y</p:attrName>
                                        </p:attrNameLst>
                                      </p:cBhvr>
                                    </p:animMotion>
                                  </p:childTnLst>
                                </p:cTn>
                              </p:par>
                            </p:childTnLst>
                          </p:cTn>
                        </p:par>
                        <p:par>
                          <p:cTn id="78" fill="hold">
                            <p:stCondLst>
                              <p:cond delay="0"/>
                            </p:stCondLst>
                            <p:childTnLst>
                              <p:par>
                                <p:cTn id="79" presetID="-1" presetClass="path" presetSubtype="0" accel="50000" decel="50000" fill="hold" nodeType="afterEffect">
                                  <p:stCondLst>
                                    <p:cond delay="0"/>
                                  </p:stCondLst>
                                  <p:childTnLst>
                                    <p:animMotion origin="layout" path="M 0.000000 0.000000 L 0.028906 0.000548" pathEditMode="relative">
                                      <p:cBhvr>
                                        <p:cTn id="80" dur="500" fill="hold"/>
                                        <p:tgtEl>
                                          <p:spTgt spid="214"/>
                                        </p:tgtEl>
                                        <p:attrNameLst>
                                          <p:attrName>ppt_x</p:attrName>
                                          <p:attrName>ppt_y</p:attrName>
                                        </p:attrNameLst>
                                      </p:cBhvr>
                                    </p:animMotion>
                                  </p:childTnLst>
                                </p:cTn>
                              </p:par>
                            </p:childTnLst>
                          </p:cTn>
                        </p:par>
                        <p:par>
                          <p:cTn id="81" fill="hold">
                            <p:stCondLst>
                              <p:cond delay="0"/>
                            </p:stCondLst>
                            <p:childTnLst>
                              <p:par>
                                <p:cTn id="82" presetID="-1" presetClass="path" presetSubtype="0" accel="50000" decel="50000" fill="hold" nodeType="afterEffect">
                                  <p:stCondLst>
                                    <p:cond delay="0"/>
                                  </p:stCondLst>
                                  <p:childTnLst>
                                    <p:animMotion origin="layout" path="M 0.000000 0.000000 C 0.000000 0.000000 0.077266 0.043309 0.117188 0.102778 C 0.160929 0.167938 0.151615 0.402879 0.151615 0.402879" pathEditMode="relative">
                                      <p:cBhvr>
                                        <p:cTn id="83" dur="750" fill="hold"/>
                                        <p:tgtEl>
                                          <p:spTgt spid="219"/>
                                        </p:tgtEl>
                                        <p:attrNameLst>
                                          <p:attrName>ppt_x</p:attrName>
                                          <p:attrName>ppt_y</p:attrName>
                                        </p:attrNameLst>
                                      </p:cBhvr>
                                    </p:animMotion>
                                  </p:childTnLst>
                                </p:cTn>
                              </p:par>
                            </p:childTnLst>
                          </p:cTn>
                        </p:par>
                        <p:par>
                          <p:cTn id="84" fill="hold">
                            <p:stCondLst>
                              <p:cond delay="0"/>
                            </p:stCondLst>
                            <p:childTnLst>
                              <p:par>
                                <p:cTn id="85" presetID="-1" presetClass="path" presetSubtype="0" accel="50000" decel="50000" fill="hold" nodeType="afterEffect">
                                  <p:stCondLst>
                                    <p:cond delay="0"/>
                                  </p:stCondLst>
                                  <p:childTnLst>
                                    <p:animMotion origin="layout" path="M 0.028906 0.000548 L 0.060156 0.000548" pathEditMode="relative">
                                      <p:cBhvr>
                                        <p:cTn id="86" dur="500" fill="hold"/>
                                        <p:tgtEl>
                                          <p:spTgt spid="214"/>
                                        </p:tgtEl>
                                        <p:attrNameLst>
                                          <p:attrName>ppt_x</p:attrName>
                                          <p:attrName>ppt_y</p:attrName>
                                        </p:attrNameLst>
                                      </p:cBhvr>
                                    </p:animMotion>
                                  </p:childTnLst>
                                </p:cTn>
                              </p:par>
                            </p:childTnLst>
                          </p:cTn>
                        </p:par>
                        <p:par>
                          <p:cTn id="87" fill="hold">
                            <p:stCondLst>
                              <p:cond delay="0"/>
                            </p:stCondLst>
                            <p:childTnLst>
                              <p:par>
                                <p:cTn id="88" presetID="-1" presetClass="path" presetSubtype="0" accel="50000" decel="50000" fill="hold" nodeType="afterEffect">
                                  <p:stCondLst>
                                    <p:cond delay="0"/>
                                  </p:stCondLst>
                                  <p:childTnLst>
                                    <p:animMotion origin="layout" path="M 0.000000 0.000000 C 0.000000 0.000000 0.059965 0.050579 0.094368 0.126389 C 0.125272 0.194486 0.120150 0.352148 0.120150 0.352148" pathEditMode="relative">
                                      <p:cBhvr>
                                        <p:cTn id="89" dur="750" fill="hold"/>
                                        <p:tgtEl>
                                          <p:spTgt spid="220"/>
                                        </p:tgtEl>
                                        <p:attrNameLst>
                                          <p:attrName>ppt_x</p:attrName>
                                          <p:attrName>ppt_y</p:attrName>
                                        </p:attrNameLst>
                                      </p:cBhvr>
                                    </p:animMotion>
                                  </p:childTnLst>
                                </p:cTn>
                              </p:par>
                            </p:childTnLst>
                          </p:cTn>
                        </p:par>
                        <p:par>
                          <p:cTn id="90" fill="hold">
                            <p:stCondLst>
                              <p:cond delay="0"/>
                            </p:stCondLst>
                            <p:childTnLst>
                              <p:par>
                                <p:cTn id="91" presetID="-1" presetClass="path" presetSubtype="0" accel="50000" decel="50000" fill="hold" nodeType="afterEffect">
                                  <p:stCondLst>
                                    <p:cond delay="0"/>
                                  </p:stCondLst>
                                  <p:childTnLst>
                                    <p:animMotion origin="layout" path="M 0.060156 0.000548 L 0.089062 0.000548" pathEditMode="relative">
                                      <p:cBhvr>
                                        <p:cTn id="92" dur="500" fill="hold"/>
                                        <p:tgtEl>
                                          <p:spTgt spid="214"/>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10" presetClass="entr" fill="hold" grpId="0" nodeType="clickEffect">
                                  <p:stCondLst>
                                    <p:cond delay="0"/>
                                  </p:stCondLst>
                                  <p:iterate>
                                    <p:tmAbs val="0"/>
                                  </p:iterate>
                                  <p:childTnLst>
                                    <p:set>
                                      <p:cBhvr>
                                        <p:cTn id="96" fill="hold"/>
                                        <p:tgtEl>
                                          <p:spTgt spid="209">
                                            <p:txEl>
                                              <p:pRg st="3" end="3"/>
                                            </p:txEl>
                                          </p:spTgt>
                                        </p:tgtEl>
                                        <p:attrNameLst>
                                          <p:attrName>style.visibility</p:attrName>
                                        </p:attrNameLst>
                                      </p:cBhvr>
                                      <p:to>
                                        <p:strVal val="visible"/>
                                      </p:to>
                                    </p:set>
                                    <p:animEffect transition="in" filter="fade">
                                      <p:cBhvr>
                                        <p:cTn id="97" dur="400"/>
                                        <p:tgtEl>
                                          <p:spTgt spid="209">
                                            <p:txEl>
                                              <p:pRg st="3" end="3"/>
                                            </p:txEl>
                                          </p:spTgt>
                                        </p:tgtEl>
                                      </p:cBhvr>
                                    </p:animEffect>
                                  </p:childTnLst>
                                </p:cTn>
                              </p:par>
                            </p:childTnLst>
                          </p:cTn>
                        </p:par>
                        <p:par>
                          <p:cTn id="98" fill="hold">
                            <p:stCondLst>
                              <p:cond delay="400"/>
                            </p:stCondLst>
                            <p:childTnLst>
                              <p:par>
                                <p:cTn id="99" presetID="10" presetClass="entr" fill="hold" grpId="0" nodeType="afterEffect">
                                  <p:stCondLst>
                                    <p:cond delay="0"/>
                                  </p:stCondLst>
                                  <p:iterate>
                                    <p:tmAbs val="0"/>
                                  </p:iterate>
                                  <p:childTnLst>
                                    <p:set>
                                      <p:cBhvr>
                                        <p:cTn id="100" fill="hold"/>
                                        <p:tgtEl>
                                          <p:spTgt spid="209">
                                            <p:txEl>
                                              <p:pRg st="4" end="4"/>
                                            </p:txEl>
                                          </p:spTgt>
                                        </p:tgtEl>
                                        <p:attrNameLst>
                                          <p:attrName>style.visibility</p:attrName>
                                        </p:attrNameLst>
                                      </p:cBhvr>
                                      <p:to>
                                        <p:strVal val="visible"/>
                                      </p:to>
                                    </p:set>
                                    <p:animEffect transition="in" filter="fade">
                                      <p:cBhvr>
                                        <p:cTn id="101" dur="400"/>
                                        <p:tgtEl>
                                          <p:spTgt spid="209">
                                            <p:txEl>
                                              <p:pRg st="4" end="4"/>
                                            </p:txEl>
                                          </p:spTgt>
                                        </p:tgtEl>
                                      </p:cBhvr>
                                    </p:animEffect>
                                  </p:childTnLst>
                                </p:cTn>
                              </p:par>
                            </p:childTnLst>
                          </p:cTn>
                        </p:par>
                        <p:par>
                          <p:cTn id="102" fill="hold">
                            <p:stCondLst>
                              <p:cond delay="0"/>
                            </p:stCondLst>
                            <p:childTnLst>
                              <p:par>
                                <p:cTn id="103" presetID="-1" presetClass="path" presetSubtype="0" accel="50000" decel="50000" fill="hold" nodeType="afterEffect">
                                  <p:stCondLst>
                                    <p:cond delay="0"/>
                                  </p:stCondLst>
                                  <p:childTnLst>
                                    <p:animMotion origin="layout" path="M 0.000000 0.000000 L 0.081250 0.091667" pathEditMode="relative">
                                      <p:cBhvr>
                                        <p:cTn id="104" dur="500" fill="hold"/>
                                        <p:tgtEl>
                                          <p:spTgt spid="216"/>
                                        </p:tgtEl>
                                        <p:attrNameLst>
                                          <p:attrName>ppt_x</p:attrName>
                                          <p:attrName>ppt_y</p:attrName>
                                        </p:attrNameLst>
                                      </p:cBhvr>
                                    </p:animMotion>
                                  </p:childTnLst>
                                </p:cTn>
                              </p:par>
                            </p:childTnLst>
                          </p:cTn>
                        </p:par>
                        <p:par>
                          <p:cTn id="105" fill="hold">
                            <p:stCondLst>
                              <p:cond delay="500"/>
                            </p:stCondLst>
                            <p:childTnLst>
                              <p:par>
                                <p:cTn id="106" presetID="10" presetClass="entr" fill="hold" grpId="0" nodeType="afterEffect">
                                  <p:stCondLst>
                                    <p:cond delay="0"/>
                                  </p:stCondLst>
                                  <p:iterate>
                                    <p:tmAbs val="0"/>
                                  </p:iterate>
                                  <p:childTnLst>
                                    <p:set>
                                      <p:cBhvr>
                                        <p:cTn id="107" fill="hold"/>
                                        <p:tgtEl>
                                          <p:spTgt spid="209">
                                            <p:txEl>
                                              <p:pRg st="5" end="5"/>
                                            </p:txEl>
                                          </p:spTgt>
                                        </p:tgtEl>
                                        <p:attrNameLst>
                                          <p:attrName>style.visibility</p:attrName>
                                        </p:attrNameLst>
                                      </p:cBhvr>
                                      <p:to>
                                        <p:strVal val="visible"/>
                                      </p:to>
                                    </p:set>
                                    <p:animEffect transition="in" filter="fade">
                                      <p:cBhvr>
                                        <p:cTn id="108" dur="400"/>
                                        <p:tgtEl>
                                          <p:spTgt spid="209">
                                            <p:txEl>
                                              <p:pRg st="5" end="5"/>
                                            </p:txEl>
                                          </p:spTgt>
                                        </p:tgtEl>
                                      </p:cBhvr>
                                    </p:animEffect>
                                  </p:childTnLst>
                                </p:cTn>
                              </p:par>
                            </p:childTnLst>
                          </p:cTn>
                        </p:par>
                        <p:par>
                          <p:cTn id="109" fill="hold">
                            <p:stCondLst>
                              <p:cond delay="0"/>
                            </p:stCondLst>
                            <p:childTnLst>
                              <p:par>
                                <p:cTn id="110" presetID="-1" presetClass="path" presetSubtype="0" accel="50000" decel="50000" fill="hold" nodeType="afterEffect">
                                  <p:stCondLst>
                                    <p:cond delay="0"/>
                                  </p:stCondLst>
                                  <p:childTnLst>
                                    <p:animMotion origin="layout" path="M 0.120150 0.352148 L 0.136259 0.091037" pathEditMode="relative">
                                      <p:cBhvr>
                                        <p:cTn id="111" dur="750" fill="hold"/>
                                        <p:tgtEl>
                                          <p:spTgt spid="220"/>
                                        </p:tgtEl>
                                        <p:attrNameLst>
                                          <p:attrName>ppt_x</p:attrName>
                                          <p:attrName>ppt_y</p:attrName>
                                        </p:attrNameLst>
                                      </p:cBhvr>
                                    </p:animMotion>
                                  </p:childTnLst>
                                </p:cTn>
                              </p:par>
                            </p:childTnLst>
                          </p:cTn>
                        </p:par>
                        <p:par>
                          <p:cTn id="112" fill="hold">
                            <p:stCondLst>
                              <p:cond delay="0"/>
                            </p:stCondLst>
                            <p:childTnLst>
                              <p:par>
                                <p:cTn id="113" presetID="-1" presetClass="path" presetSubtype="0" accel="50000" decel="50000" fill="hold" nodeType="afterEffect">
                                  <p:stCondLst>
                                    <p:cond delay="0"/>
                                  </p:stCondLst>
                                  <p:childTnLst>
                                    <p:animMotion origin="layout" path="M 0.151615 0.402879 L 0.115678 0.091769" pathEditMode="relative">
                                      <p:cBhvr>
                                        <p:cTn id="114" dur="750" fill="hold"/>
                                        <p:tgtEl>
                                          <p:spTgt spid="219"/>
                                        </p:tgtEl>
                                        <p:attrNameLst>
                                          <p:attrName>ppt_x</p:attrName>
                                          <p:attrName>ppt_y</p:attrName>
                                        </p:attrNameLst>
                                      </p:cBhvr>
                                    </p:animMotion>
                                  </p:childTnLst>
                                </p:cTn>
                              </p:par>
                            </p:childTnLst>
                          </p:cTn>
                        </p:par>
                      </p:childTnLst>
                    </p:cTn>
                  </p:par>
                  <p:par>
                    <p:cTn id="115" fill="hold">
                      <p:stCondLst>
                        <p:cond delay="indefinite"/>
                      </p:stCondLst>
                      <p:childTnLst>
                        <p:par>
                          <p:cTn id="116" fill="hold">
                            <p:stCondLst>
                              <p:cond delay="0"/>
                            </p:stCondLst>
                            <p:childTnLst>
                              <p:par>
                                <p:cTn id="117" presetID="10" presetClass="entr" fill="hold" grpId="0" nodeType="clickEffect">
                                  <p:stCondLst>
                                    <p:cond delay="0"/>
                                  </p:stCondLst>
                                  <p:iterate>
                                    <p:tmAbs val="0"/>
                                  </p:iterate>
                                  <p:childTnLst>
                                    <p:set>
                                      <p:cBhvr>
                                        <p:cTn id="118" fill="hold"/>
                                        <p:tgtEl>
                                          <p:spTgt spid="209">
                                            <p:txEl>
                                              <p:pRg st="6" end="6"/>
                                            </p:txEl>
                                          </p:spTgt>
                                        </p:tgtEl>
                                        <p:attrNameLst>
                                          <p:attrName>style.visibility</p:attrName>
                                        </p:attrNameLst>
                                      </p:cBhvr>
                                      <p:to>
                                        <p:strVal val="visible"/>
                                      </p:to>
                                    </p:set>
                                    <p:animEffect transition="in" filter="fade">
                                      <p:cBhvr>
                                        <p:cTn id="119" dur="400"/>
                                        <p:tgtEl>
                                          <p:spTgt spid="209">
                                            <p:txEl>
                                              <p:pRg st="6" end="6"/>
                                            </p:txEl>
                                          </p:spTgt>
                                        </p:tgtEl>
                                      </p:cBhvr>
                                    </p:animEffect>
                                  </p:childTnLst>
                                </p:cTn>
                              </p:par>
                            </p:childTnLst>
                          </p:cTn>
                        </p:par>
                        <p:par>
                          <p:cTn id="120" fill="hold">
                            <p:stCondLst>
                              <p:cond delay="400"/>
                            </p:stCondLst>
                            <p:childTnLst>
                              <p:par>
                                <p:cTn id="121" presetID="1" presetClass="entr" presetSubtype="0" fill="hold" grpId="0" nodeType="afterEffect">
                                  <p:stCondLst>
                                    <p:cond delay="0"/>
                                  </p:stCondLst>
                                  <p:iterate type="lt">
                                    <p:tmAbs val="100"/>
                                  </p:iterate>
                                  <p:childTnLst>
                                    <p:set>
                                      <p:cBhvr>
                                        <p:cTn id="122" fill="hold"/>
                                        <p:tgtEl>
                                          <p:spTgt spid="221"/>
                                        </p:tgtEl>
                                        <p:attrNameLst>
                                          <p:attrName>style.visibility</p:attrName>
                                        </p:attrNameLst>
                                      </p:cBhvr>
                                      <p:to>
                                        <p:strVal val="visible"/>
                                      </p:to>
                                    </p:set>
                                  </p:childTnLst>
                                </p:cTn>
                              </p:par>
                            </p:childTnLst>
                          </p:cTn>
                        </p:par>
                        <p:par>
                          <p:cTn id="123" fill="hold">
                            <p:stCondLst>
                              <p:cond delay="400"/>
                            </p:stCondLst>
                            <p:childTnLst>
                              <p:par>
                                <p:cTn id="124" presetID="10" presetClass="exit" fill="hold" grpId="1" nodeType="afterEffect">
                                  <p:stCondLst>
                                    <p:cond delay="0"/>
                                  </p:stCondLst>
                                  <p:iterate>
                                    <p:tmAbs val="0"/>
                                  </p:iterate>
                                  <p:childTnLst>
                                    <p:animEffect transition="out" filter="fade">
                                      <p:cBhvr>
                                        <p:cTn id="125" dur="500" fill="hold"/>
                                        <p:tgtEl>
                                          <p:spTgt spid="216"/>
                                        </p:tgtEl>
                                      </p:cBhvr>
                                    </p:animEffect>
                                    <p:set>
                                      <p:cBhvr>
                                        <p:cTn id="126" fill="hold">
                                          <p:stCondLst>
                                            <p:cond delay="499"/>
                                          </p:stCondLst>
                                        </p:cTn>
                                        <p:tgtEl>
                                          <p:spTgt spid="216"/>
                                        </p:tgtEl>
                                        <p:attrNameLst>
                                          <p:attrName>style.visibility</p:attrName>
                                        </p:attrNameLst>
                                      </p:cBhvr>
                                      <p:to>
                                        <p:strVal val="hidden"/>
                                      </p:to>
                                    </p:set>
                                  </p:childTnLst>
                                </p:cTn>
                              </p:par>
                            </p:childTnLst>
                          </p:cTn>
                        </p:par>
                        <p:par>
                          <p:cTn id="127" fill="hold">
                            <p:stCondLst>
                              <p:cond delay="900"/>
                            </p:stCondLst>
                            <p:childTnLst>
                              <p:par>
                                <p:cTn id="128" presetID="10" presetClass="exit" fill="hold" grpId="1" nodeType="afterEffect">
                                  <p:stCondLst>
                                    <p:cond delay="0"/>
                                  </p:stCondLst>
                                  <p:iterate>
                                    <p:tmAbs val="0"/>
                                  </p:iterate>
                                  <p:childTnLst>
                                    <p:animEffect transition="out" filter="fade">
                                      <p:cBhvr>
                                        <p:cTn id="129" dur="500" fill="hold"/>
                                        <p:tgtEl>
                                          <p:spTgt spid="219"/>
                                        </p:tgtEl>
                                      </p:cBhvr>
                                    </p:animEffect>
                                    <p:set>
                                      <p:cBhvr>
                                        <p:cTn id="130" fill="hold">
                                          <p:stCondLst>
                                            <p:cond delay="499"/>
                                          </p:stCondLst>
                                        </p:cTn>
                                        <p:tgtEl>
                                          <p:spTgt spid="219"/>
                                        </p:tgtEl>
                                        <p:attrNameLst>
                                          <p:attrName>style.visibility</p:attrName>
                                        </p:attrNameLst>
                                      </p:cBhvr>
                                      <p:to>
                                        <p:strVal val="hidden"/>
                                      </p:to>
                                    </p:set>
                                  </p:childTnLst>
                                </p:cTn>
                              </p:par>
                            </p:childTnLst>
                          </p:cTn>
                        </p:par>
                        <p:par>
                          <p:cTn id="131" fill="hold">
                            <p:stCondLst>
                              <p:cond delay="1400"/>
                            </p:stCondLst>
                            <p:childTnLst>
                              <p:par>
                                <p:cTn id="132" presetID="10" presetClass="exit" fill="hold" grpId="1" nodeType="afterEffect">
                                  <p:stCondLst>
                                    <p:cond delay="0"/>
                                  </p:stCondLst>
                                  <p:iterate>
                                    <p:tmAbs val="0"/>
                                  </p:iterate>
                                  <p:childTnLst>
                                    <p:animEffect transition="out" filter="fade">
                                      <p:cBhvr>
                                        <p:cTn id="133" dur="500" fill="hold"/>
                                        <p:tgtEl>
                                          <p:spTgt spid="220"/>
                                        </p:tgtEl>
                                      </p:cBhvr>
                                    </p:animEffect>
                                    <p:set>
                                      <p:cBhvr>
                                        <p:cTn id="134" fill="hold">
                                          <p:stCondLst>
                                            <p:cond delay="499"/>
                                          </p:stCondLst>
                                        </p:cTn>
                                        <p:tgtEl>
                                          <p:spTgt spid="220"/>
                                        </p:tgtEl>
                                        <p:attrNameLst>
                                          <p:attrName>style.visibility</p:attrName>
                                        </p:attrNameLst>
                                      </p:cBhvr>
                                      <p:to>
                                        <p:strVal val="hidden"/>
                                      </p:to>
                                    </p:set>
                                  </p:childTnLst>
                                </p:cTn>
                              </p:par>
                            </p:childTnLst>
                          </p:cTn>
                        </p:par>
                        <p:par>
                          <p:cTn id="135" fill="hold">
                            <p:stCondLst>
                              <p:cond delay="0"/>
                            </p:stCondLst>
                            <p:childTnLst>
                              <p:par>
                                <p:cTn id="136" presetID="-1" presetClass="path" presetSubtype="0" accel="50000" decel="50000" fill="hold" nodeType="afterEffect">
                                  <p:stCondLst>
                                    <p:cond delay="0"/>
                                  </p:stCondLst>
                                  <p:childTnLst>
                                    <p:animMotion origin="layout" path="M 0.000000 0.000000 L 0.010185 0.304167" pathEditMode="relative">
                                      <p:cBhvr>
                                        <p:cTn id="137" dur="500" fill="hold"/>
                                        <p:tgtEl>
                                          <p:spTgt spid="221"/>
                                        </p:tgtEl>
                                        <p:attrNameLst>
                                          <p:attrName>ppt_x</p:attrName>
                                          <p:attrName>ppt_y</p:attrName>
                                        </p:attrNameLst>
                                      </p:cBhvr>
                                    </p:animMotion>
                                  </p:childTnLst>
                                </p:cTn>
                              </p:par>
                            </p:childTnLst>
                          </p:cTn>
                        </p:par>
                        <p:par>
                          <p:cTn id="138" fill="hold">
                            <p:stCondLst>
                              <p:cond delay="0"/>
                            </p:stCondLst>
                            <p:childTnLst>
                              <p:par>
                                <p:cTn id="139" presetID="-1" presetClass="path" presetSubtype="0" accel="50000" decel="50000" fill="hold" nodeType="withEffect">
                                  <p:stCondLst>
                                    <p:cond delay="0"/>
                                  </p:stCondLst>
                                  <p:childTnLst>
                                    <p:animMotion origin="layout" path="M 0.089062 0.000548 L 0.110937 0.000548" pathEditMode="relative">
                                      <p:cBhvr>
                                        <p:cTn id="140" dur="500" fill="hold"/>
                                        <p:tgtEl>
                                          <p:spTgt spid="214"/>
                                        </p:tgtEl>
                                        <p:attrNameLst>
                                          <p:attrName>ppt_x</p:attrName>
                                          <p:attrName>ppt_y</p:attrName>
                                        </p:attrNameLst>
                                      </p:cBhvr>
                                    </p:animMotion>
                                  </p:childTnLst>
                                </p:cTn>
                              </p:par>
                            </p:childTnLst>
                          </p:cTn>
                        </p:par>
                      </p:childTnLst>
                    </p:cTn>
                  </p:par>
                  <p:par>
                    <p:cTn id="141" fill="hold">
                      <p:stCondLst>
                        <p:cond delay="indefinite"/>
                      </p:stCondLst>
                      <p:childTnLst>
                        <p:par>
                          <p:cTn id="142" fill="hold">
                            <p:stCondLst>
                              <p:cond delay="0"/>
                            </p:stCondLst>
                            <p:childTnLst>
                              <p:par>
                                <p:cTn id="143" presetID="-1" presetClass="path" presetSubtype="0" accel="50000" decel="50000" fill="hold" nodeType="clickEffect">
                                  <p:stCondLst>
                                    <p:cond delay="0"/>
                                  </p:stCondLst>
                                  <p:childTnLst>
                                    <p:animMotion origin="layout" path="M 0.000000 0.000000 C 0.000000 0.000000 0.051561 0.129575 0.059375 0.168171 C 0.066858 0.205130 0.069531 0.343432 0.069531 0.343432" pathEditMode="relative">
                                      <p:cBhvr>
                                        <p:cTn id="144" dur="1000" fill="hold"/>
                                        <p:tgtEl>
                                          <p:spTgt spid="218"/>
                                        </p:tgtEl>
                                        <p:attrNameLst>
                                          <p:attrName>ppt_x</p:attrName>
                                          <p:attrName>ppt_y</p:attrName>
                                        </p:attrNameLst>
                                      </p:cBhvr>
                                    </p:animMotion>
                                  </p:childTnLst>
                                </p:cTn>
                              </p:par>
                            </p:childTnLst>
                          </p:cTn>
                        </p:par>
                        <p:par>
                          <p:cTn id="145" fill="hold">
                            <p:stCondLst>
                              <p:cond delay="0"/>
                            </p:stCondLst>
                            <p:childTnLst>
                              <p:par>
                                <p:cTn id="146" presetID="-1" presetClass="path" presetSubtype="0" accel="50000" decel="50000" fill="hold" nodeType="afterEffect">
                                  <p:stCondLst>
                                    <p:cond delay="0"/>
                                  </p:stCondLst>
                                  <p:childTnLst>
                                    <p:animMotion origin="layout" path="M 0.110937 0.000548 L 0.135937 0.000548" pathEditMode="relative">
                                      <p:cBhvr>
                                        <p:cTn id="147" dur="500" fill="hold"/>
                                        <p:tgtEl>
                                          <p:spTgt spid="214"/>
                                        </p:tgtEl>
                                        <p:attrNameLst>
                                          <p:attrName>ppt_x</p:attrName>
                                          <p:attrName>ppt_y</p:attrName>
                                        </p:attrNameLst>
                                      </p:cBhvr>
                                    </p:animMotion>
                                  </p:childTnLst>
                                </p:cTn>
                              </p:par>
                            </p:childTnLst>
                          </p:cTn>
                        </p:par>
                        <p:par>
                          <p:cTn id="148" fill="hold">
                            <p:stCondLst>
                              <p:cond delay="0"/>
                            </p:stCondLst>
                            <p:childTnLst>
                              <p:par>
                                <p:cTn id="149" presetID="-1" presetClass="path" presetSubtype="0" accel="50000" decel="50000" fill="hold" nodeType="afterEffect">
                                  <p:stCondLst>
                                    <p:cond delay="0"/>
                                  </p:stCondLst>
                                  <p:childTnLst>
                                    <p:animMotion origin="layout" path="M 0.000000 0.000000 L 0.033594 0.087500" pathEditMode="relative">
                                      <p:cBhvr>
                                        <p:cTn id="150" dur="500" fill="hold"/>
                                        <p:tgtEl>
                                          <p:spTgt spid="217"/>
                                        </p:tgtEl>
                                        <p:attrNameLst>
                                          <p:attrName>ppt_x</p:attrName>
                                          <p:attrName>ppt_y</p:attrName>
                                        </p:attrNameLst>
                                      </p:cBhvr>
                                    </p:animMotion>
                                  </p:childTnLst>
                                </p:cTn>
                              </p:par>
                            </p:childTnLst>
                          </p:cTn>
                        </p:par>
                        <p:par>
                          <p:cTn id="151" fill="hold">
                            <p:stCondLst>
                              <p:cond delay="0"/>
                            </p:stCondLst>
                            <p:childTnLst>
                              <p:par>
                                <p:cTn id="152" presetID="-1" presetClass="path" presetSubtype="0" accel="50000" decel="50000" fill="hold" nodeType="afterEffect">
                                  <p:stCondLst>
                                    <p:cond delay="0"/>
                                  </p:stCondLst>
                                  <p:childTnLst>
                                    <p:animMotion origin="layout" path="M 0.069531 0.343432 L 0.080729 0.090676" pathEditMode="relative">
                                      <p:cBhvr>
                                        <p:cTn id="153" dur="1000" fill="hold"/>
                                        <p:tgtEl>
                                          <p:spTgt spid="218"/>
                                        </p:tgtEl>
                                        <p:attrNameLst>
                                          <p:attrName>ppt_x</p:attrName>
                                          <p:attrName>ppt_y</p:attrName>
                                        </p:attrNameLst>
                                      </p:cBhvr>
                                    </p:animMotion>
                                  </p:childTnLst>
                                </p:cTn>
                              </p:par>
                            </p:childTnLst>
                          </p:cTn>
                        </p:par>
                        <p:par>
                          <p:cTn id="154" fill="hold">
                            <p:stCondLst>
                              <p:cond delay="0"/>
                            </p:stCondLst>
                            <p:childTnLst>
                              <p:par>
                                <p:cTn id="155" presetID="-1" presetClass="path" presetSubtype="0" accel="50000" decel="50000" fill="hold" nodeType="afterEffect">
                                  <p:stCondLst>
                                    <p:cond delay="0"/>
                                  </p:stCondLst>
                                  <p:childTnLst>
                                    <p:animMotion origin="layout" path="M 0.010185 0.304167 L -0.023405 -0.005404" pathEditMode="relative">
                                      <p:cBhvr>
                                        <p:cTn id="156" dur="500" fill="hold"/>
                                        <p:tgtEl>
                                          <p:spTgt spid="221"/>
                                        </p:tgtEl>
                                        <p:attrNameLst>
                                          <p:attrName>ppt_x</p:attrName>
                                          <p:attrName>ppt_y</p:attrName>
                                        </p:attrNameLst>
                                      </p:cBhvr>
                                    </p:animMotion>
                                  </p:childTnLst>
                                </p:cTn>
                              </p:par>
                            </p:childTnLst>
                          </p:cTn>
                        </p:par>
                        <p:par>
                          <p:cTn id="157" fill="hold">
                            <p:stCondLst>
                              <p:cond delay="500"/>
                            </p:stCondLst>
                            <p:childTnLst>
                              <p:par>
                                <p:cTn id="158" presetID="1" presetClass="entr" presetSubtype="0" fill="hold" grpId="0" nodeType="afterEffect">
                                  <p:stCondLst>
                                    <p:cond delay="500"/>
                                  </p:stCondLst>
                                  <p:iterate type="lt">
                                    <p:tmAbs val="100"/>
                                  </p:iterate>
                                  <p:childTnLst>
                                    <p:set>
                                      <p:cBhvr>
                                        <p:cTn id="159" fill="hold"/>
                                        <p:tgtEl>
                                          <p:spTgt spid="222"/>
                                        </p:tgtEl>
                                        <p:attrNameLst>
                                          <p:attrName>style.visibility</p:attrName>
                                        </p:attrNameLst>
                                      </p:cBhvr>
                                      <p:to>
                                        <p:strVal val="visible"/>
                                      </p:to>
                                    </p:set>
                                  </p:childTnLst>
                                </p:cTn>
                              </p:par>
                            </p:childTnLst>
                          </p:cTn>
                        </p:par>
                        <p:par>
                          <p:cTn id="160" fill="hold">
                            <p:stCondLst>
                              <p:cond delay="1000"/>
                            </p:stCondLst>
                            <p:childTnLst>
                              <p:par>
                                <p:cTn id="161" presetID="10" presetClass="exit" fill="hold" grpId="1" nodeType="afterEffect">
                                  <p:stCondLst>
                                    <p:cond delay="0"/>
                                  </p:stCondLst>
                                  <p:iterate>
                                    <p:tmAbs val="0"/>
                                  </p:iterate>
                                  <p:childTnLst>
                                    <p:animEffect transition="out" filter="fade">
                                      <p:cBhvr>
                                        <p:cTn id="162" dur="500" fill="hold"/>
                                        <p:tgtEl>
                                          <p:spTgt spid="217"/>
                                        </p:tgtEl>
                                      </p:cBhvr>
                                    </p:animEffect>
                                    <p:set>
                                      <p:cBhvr>
                                        <p:cTn id="163" fill="hold">
                                          <p:stCondLst>
                                            <p:cond delay="499"/>
                                          </p:stCondLst>
                                        </p:cTn>
                                        <p:tgtEl>
                                          <p:spTgt spid="217"/>
                                        </p:tgtEl>
                                        <p:attrNameLst>
                                          <p:attrName>style.visibility</p:attrName>
                                        </p:attrNameLst>
                                      </p:cBhvr>
                                      <p:to>
                                        <p:strVal val="hidden"/>
                                      </p:to>
                                    </p:set>
                                  </p:childTnLst>
                                </p:cTn>
                              </p:par>
                            </p:childTnLst>
                          </p:cTn>
                        </p:par>
                        <p:par>
                          <p:cTn id="164" fill="hold">
                            <p:stCondLst>
                              <p:cond delay="1500"/>
                            </p:stCondLst>
                            <p:childTnLst>
                              <p:par>
                                <p:cTn id="165" presetID="10" presetClass="exit" fill="hold" grpId="1" nodeType="afterEffect">
                                  <p:stCondLst>
                                    <p:cond delay="0"/>
                                  </p:stCondLst>
                                  <p:iterate>
                                    <p:tmAbs val="0"/>
                                  </p:iterate>
                                  <p:childTnLst>
                                    <p:animEffect transition="out" filter="fade">
                                      <p:cBhvr>
                                        <p:cTn id="166" dur="500" fill="hold"/>
                                        <p:tgtEl>
                                          <p:spTgt spid="218"/>
                                        </p:tgtEl>
                                      </p:cBhvr>
                                    </p:animEffect>
                                    <p:set>
                                      <p:cBhvr>
                                        <p:cTn id="167" fill="hold">
                                          <p:stCondLst>
                                            <p:cond delay="499"/>
                                          </p:stCondLst>
                                        </p:cTn>
                                        <p:tgtEl>
                                          <p:spTgt spid="218"/>
                                        </p:tgtEl>
                                        <p:attrNameLst>
                                          <p:attrName>style.visibility</p:attrName>
                                        </p:attrNameLst>
                                      </p:cBhvr>
                                      <p:to>
                                        <p:strVal val="hidden"/>
                                      </p:to>
                                    </p:set>
                                  </p:childTnLst>
                                </p:cTn>
                              </p:par>
                            </p:childTnLst>
                          </p:cTn>
                        </p:par>
                        <p:par>
                          <p:cTn id="168" fill="hold">
                            <p:stCondLst>
                              <p:cond delay="2000"/>
                            </p:stCondLst>
                            <p:childTnLst>
                              <p:par>
                                <p:cTn id="169" presetID="10" presetClass="exit" fill="hold" grpId="1" nodeType="afterEffect">
                                  <p:stCondLst>
                                    <p:cond delay="0"/>
                                  </p:stCondLst>
                                  <p:iterate>
                                    <p:tmAbs val="0"/>
                                  </p:iterate>
                                  <p:childTnLst>
                                    <p:animEffect transition="out" filter="fade">
                                      <p:cBhvr>
                                        <p:cTn id="170" dur="500" fill="hold"/>
                                        <p:tgtEl>
                                          <p:spTgt spid="221"/>
                                        </p:tgtEl>
                                      </p:cBhvr>
                                    </p:animEffect>
                                    <p:set>
                                      <p:cBhvr>
                                        <p:cTn id="171" fill="hold">
                                          <p:stCondLst>
                                            <p:cond delay="499"/>
                                          </p:stCondLst>
                                        </p:cTn>
                                        <p:tgtEl>
                                          <p:spTgt spid="221"/>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path" presetSubtype="0" accel="50000" decel="50000" fill="hold" nodeType="clickEffect">
                                  <p:stCondLst>
                                    <p:cond delay="0"/>
                                  </p:stCondLst>
                                  <p:childTnLst>
                                    <p:animMotion origin="layout" path="M 0.000000 0.000000 L 0.004252 0.277792" pathEditMode="relative">
                                      <p:cBhvr>
                                        <p:cTn id="175" dur="500" fill="hold"/>
                                        <p:tgtEl>
                                          <p:spTgt spid="222"/>
                                        </p:tgtEl>
                                        <p:attrNameLst>
                                          <p:attrName>ppt_x</p:attrName>
                                          <p:attrName>ppt_y</p:attrName>
                                        </p:attrNameLst>
                                      </p:cBhvr>
                                    </p:animMotion>
                                  </p:childTnLst>
                                </p:cTn>
                              </p:par>
                            </p:childTnLst>
                          </p:cTn>
                        </p:par>
                        <p:par>
                          <p:cTn id="176" fill="hold">
                            <p:stCondLst>
                              <p:cond delay="0"/>
                            </p:stCondLst>
                            <p:childTnLst>
                              <p:par>
                                <p:cTn id="177" presetID="-1" presetClass="path" presetSubtype="0" accel="50000" decel="50000" fill="hold" nodeType="afterEffect">
                                  <p:stCondLst>
                                    <p:cond delay="0"/>
                                  </p:stCondLst>
                                  <p:childTnLst>
                                    <p:animMotion origin="layout" path="M 0.135937 0.000548 L 0.164844 0.000548" pathEditMode="relative">
                                      <p:cBhvr>
                                        <p:cTn id="178" dur="500" fill="hold"/>
                                        <p:tgtEl>
                                          <p:spTgt spid="214"/>
                                        </p:tgtEl>
                                        <p:attrNameLst>
                                          <p:attrName>ppt_x</p:attrName>
                                          <p:attrName>ppt_y</p:attrName>
                                        </p:attrNameLst>
                                      </p:cBhvr>
                                    </p:animMotion>
                                  </p:childTnLst>
                                </p:cTn>
                              </p:par>
                            </p:childTnLst>
                          </p:cTn>
                        </p:par>
                        <p:par>
                          <p:cTn id="179" fill="hold">
                            <p:stCondLst>
                              <p:cond delay="0"/>
                            </p:stCondLst>
                            <p:childTnLst>
                              <p:par>
                                <p:cTn id="180" presetID="-1" presetClass="path" presetSubtype="0" accel="50000" decel="50000" fill="hold" nodeType="afterEffect">
                                  <p:stCondLst>
                                    <p:cond delay="0"/>
                                  </p:stCondLst>
                                  <p:childTnLst>
                                    <p:animMotion origin="layout" path="M 0.000000 0.000000 L 0.011637 0.145407" pathEditMode="relative">
                                      <p:cBhvr>
                                        <p:cTn id="181" dur="500" fill="hold"/>
                                        <p:tgtEl>
                                          <p:spTgt spid="223"/>
                                        </p:tgtEl>
                                        <p:attrNameLst>
                                          <p:attrName>ppt_x</p:attrName>
                                          <p:attrName>ppt_y</p:attrName>
                                        </p:attrNameLst>
                                      </p:cBhvr>
                                    </p:animMotion>
                                  </p:childTnLst>
                                </p:cTn>
                              </p:par>
                            </p:childTnLst>
                          </p:cTn>
                        </p:par>
                        <p:par>
                          <p:cTn id="182" fill="hold">
                            <p:stCondLst>
                              <p:cond delay="0"/>
                            </p:stCondLst>
                            <p:childTnLst>
                              <p:par>
                                <p:cTn id="183" presetID="-1" presetClass="path" presetSubtype="0" accel="50000" decel="50000" fill="hold" nodeType="afterEffect">
                                  <p:stCondLst>
                                    <p:cond delay="0"/>
                                  </p:stCondLst>
                                  <p:childTnLst>
                                    <p:animMotion origin="layout" path="M 0.004252 0.277792 L 0.028170 0.037920" pathEditMode="relative">
                                      <p:cBhvr>
                                        <p:cTn id="184" dur="500" fill="hold"/>
                                        <p:tgtEl>
                                          <p:spTgt spid="222"/>
                                        </p:tgtEl>
                                        <p:attrNameLst>
                                          <p:attrName>ppt_x</p:attrName>
                                          <p:attrName>ppt_y</p:attrName>
                                        </p:attrNameLst>
                                      </p:cBhvr>
                                    </p:animMotion>
                                  </p:childTnLst>
                                </p:cTn>
                              </p:par>
                            </p:childTnLst>
                          </p:cTn>
                        </p:par>
                        <p:par>
                          <p:cTn id="185" fill="hold">
                            <p:stCondLst>
                              <p:cond delay="0"/>
                            </p:stCondLst>
                            <p:childTnLst>
                              <p:par>
                                <p:cTn id="186" presetID="-1" presetClass="path" presetSubtype="0" accel="50000" decel="50000" fill="hold" nodeType="afterEffect">
                                  <p:stCondLst>
                                    <p:cond delay="0"/>
                                  </p:stCondLst>
                                  <p:childTnLst>
                                    <p:animMotion origin="layout" path="M 0.180432 0.454225 L 0.152812 0.144828" pathEditMode="relative">
                                      <p:cBhvr>
                                        <p:cTn id="187" dur="750" fill="hold"/>
                                        <p:tgtEl>
                                          <p:spTgt spid="215"/>
                                        </p:tgtEl>
                                        <p:attrNameLst>
                                          <p:attrName>ppt_x</p:attrName>
                                          <p:attrName>ppt_y</p:attrName>
                                        </p:attrNameLst>
                                      </p:cBhvr>
                                    </p:animMotion>
                                  </p:childTnLst>
                                </p:cTn>
                              </p:par>
                            </p:childTnLst>
                          </p:cTn>
                        </p:par>
                        <p:par>
                          <p:cTn id="188" fill="hold">
                            <p:stCondLst>
                              <p:cond delay="750"/>
                            </p:stCondLst>
                            <p:childTnLst>
                              <p:par>
                                <p:cTn id="189" presetID="10" presetClass="entr" fill="hold" grpId="0" nodeType="afterEffect">
                                  <p:stCondLst>
                                    <p:cond delay="500"/>
                                  </p:stCondLst>
                                  <p:iterate type="lt">
                                    <p:tmAbs val="0"/>
                                  </p:iterate>
                                  <p:childTnLst>
                                    <p:set>
                                      <p:cBhvr>
                                        <p:cTn id="190" fill="hold"/>
                                        <p:tgtEl>
                                          <p:spTgt spid="224"/>
                                        </p:tgtEl>
                                        <p:attrNameLst>
                                          <p:attrName>style.visibility</p:attrName>
                                        </p:attrNameLst>
                                      </p:cBhvr>
                                      <p:to>
                                        <p:strVal val="visible"/>
                                      </p:to>
                                    </p:set>
                                    <p:animEffect transition="in" filter="fade">
                                      <p:cBhvr>
                                        <p:cTn id="191" dur="250"/>
                                        <p:tgtEl>
                                          <p:spTgt spid="224"/>
                                        </p:tgtEl>
                                      </p:cBhvr>
                                    </p:animEffect>
                                  </p:childTnLst>
                                </p:cTn>
                              </p:par>
                            </p:childTnLst>
                          </p:cTn>
                        </p:par>
                        <p:par>
                          <p:cTn id="192" fill="hold">
                            <p:stCondLst>
                              <p:cond delay="1500"/>
                            </p:stCondLst>
                            <p:childTnLst>
                              <p:par>
                                <p:cTn id="193" presetID="10" presetClass="exit" fill="hold" grpId="1" nodeType="afterEffect">
                                  <p:stCondLst>
                                    <p:cond delay="0"/>
                                  </p:stCondLst>
                                  <p:iterate>
                                    <p:tmAbs val="0"/>
                                  </p:iterate>
                                  <p:childTnLst>
                                    <p:animEffect transition="out" filter="fade">
                                      <p:cBhvr>
                                        <p:cTn id="194" dur="500" fill="hold"/>
                                        <p:tgtEl>
                                          <p:spTgt spid="215"/>
                                        </p:tgtEl>
                                      </p:cBhvr>
                                    </p:animEffect>
                                    <p:set>
                                      <p:cBhvr>
                                        <p:cTn id="195" fill="hold">
                                          <p:stCondLst>
                                            <p:cond delay="499"/>
                                          </p:stCondLst>
                                        </p:cTn>
                                        <p:tgtEl>
                                          <p:spTgt spid="215"/>
                                        </p:tgtEl>
                                        <p:attrNameLst>
                                          <p:attrName>style.visibility</p:attrName>
                                        </p:attrNameLst>
                                      </p:cBhvr>
                                      <p:to>
                                        <p:strVal val="hidden"/>
                                      </p:to>
                                    </p:set>
                                  </p:childTnLst>
                                </p:cTn>
                              </p:par>
                            </p:childTnLst>
                          </p:cTn>
                        </p:par>
                        <p:par>
                          <p:cTn id="196" fill="hold">
                            <p:stCondLst>
                              <p:cond delay="2000"/>
                            </p:stCondLst>
                            <p:childTnLst>
                              <p:par>
                                <p:cTn id="197" presetID="10" presetClass="exit" fill="hold" grpId="1" nodeType="afterEffect">
                                  <p:stCondLst>
                                    <p:cond delay="0"/>
                                  </p:stCondLst>
                                  <p:iterate>
                                    <p:tmAbs val="0"/>
                                  </p:iterate>
                                  <p:childTnLst>
                                    <p:animEffect transition="out" filter="fade">
                                      <p:cBhvr>
                                        <p:cTn id="198" dur="500" fill="hold"/>
                                        <p:tgtEl>
                                          <p:spTgt spid="222"/>
                                        </p:tgtEl>
                                      </p:cBhvr>
                                    </p:animEffect>
                                    <p:set>
                                      <p:cBhvr>
                                        <p:cTn id="199" fill="hold">
                                          <p:stCondLst>
                                            <p:cond delay="499"/>
                                          </p:stCondLst>
                                        </p:cTn>
                                        <p:tgtEl>
                                          <p:spTgt spid="222"/>
                                        </p:tgtEl>
                                        <p:attrNameLst>
                                          <p:attrName>style.visibility</p:attrName>
                                        </p:attrNameLst>
                                      </p:cBhvr>
                                      <p:to>
                                        <p:strVal val="hidden"/>
                                      </p:to>
                                    </p:set>
                                  </p:childTnLst>
                                </p:cTn>
                              </p:par>
                            </p:childTnLst>
                          </p:cTn>
                        </p:par>
                        <p:par>
                          <p:cTn id="200" fill="hold">
                            <p:stCondLst>
                              <p:cond delay="2500"/>
                            </p:stCondLst>
                            <p:childTnLst>
                              <p:par>
                                <p:cTn id="201" presetID="10" presetClass="exit" fill="hold" grpId="1" nodeType="afterEffect">
                                  <p:stCondLst>
                                    <p:cond delay="0"/>
                                  </p:stCondLst>
                                  <p:iterate>
                                    <p:tmAbs val="0"/>
                                  </p:iterate>
                                  <p:childTnLst>
                                    <p:animEffect transition="out" filter="fade">
                                      <p:cBhvr>
                                        <p:cTn id="202" dur="500" fill="hold"/>
                                        <p:tgtEl>
                                          <p:spTgt spid="223"/>
                                        </p:tgtEl>
                                      </p:cBhvr>
                                    </p:animEffect>
                                    <p:set>
                                      <p:cBhvr>
                                        <p:cTn id="203"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advAuto="0"/>
      <p:bldP spid="209" grpId="0" build="p" bldLvl="5" animBg="1" advAuto="0"/>
      <p:bldP spid="210" grpId="0" animBg="1" advAuto="0"/>
      <p:bldP spid="211" grpId="0" animBg="1" advAuto="0"/>
      <p:bldP spid="212" grpId="0" animBg="1" advAuto="0"/>
      <p:bldP spid="213" grpId="0" animBg="1" advAuto="0"/>
      <p:bldP spid="214" grpId="0" animBg="1" advAuto="0"/>
      <p:bldP spid="215" grpId="0" animBg="1" advAuto="0"/>
      <p:bldP spid="215" grpId="1" animBg="1" advAuto="0"/>
      <p:bldP spid="216" grpId="0" animBg="1" advAuto="0"/>
      <p:bldP spid="216" grpId="1" animBg="1" advAuto="0"/>
      <p:bldP spid="217" grpId="0" animBg="1" advAuto="0"/>
      <p:bldP spid="217" grpId="1" animBg="1" advAuto="0"/>
      <p:bldP spid="218" grpId="0" animBg="1" advAuto="0"/>
      <p:bldP spid="218" grpId="1" animBg="1" advAuto="0"/>
      <p:bldP spid="219" grpId="0" animBg="1" advAuto="0"/>
      <p:bldP spid="219" grpId="1" animBg="1" advAuto="0"/>
      <p:bldP spid="220" grpId="0" animBg="1" advAuto="0"/>
      <p:bldP spid="220" grpId="1" animBg="1" advAuto="0"/>
      <p:bldP spid="221" grpId="0" animBg="1" advAuto="0"/>
      <p:bldP spid="221" grpId="1" animBg="1" advAuto="0"/>
      <p:bldP spid="222" grpId="0" animBg="1" advAuto="0"/>
      <p:bldP spid="222" grpId="1" animBg="1" advAuto="0"/>
      <p:bldP spid="223" grpId="0" animBg="1" advAuto="0"/>
      <p:bldP spid="223" grpId="1" animBg="1" advAuto="0"/>
      <p:bldP spid="224"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tack Characteristics…"/>
          <p:cNvSpPr txBox="1">
            <a:spLocks noGrp="1"/>
          </p:cNvSpPr>
          <p:nvPr>
            <p:ph type="body" idx="1"/>
          </p:nvPr>
        </p:nvSpPr>
        <p:spPr>
          <a:xfrm>
            <a:off x="-270444" y="2342551"/>
            <a:ext cx="16116311" cy="10991851"/>
          </a:xfrm>
          <a:prstGeom prst="rect">
            <a:avLst/>
          </a:prstGeom>
        </p:spPr>
        <p:txBody>
          <a:bodyPr/>
          <a:lstStyle/>
          <a:p>
            <a:pPr>
              <a:buBlip>
                <a:blip r:embed="rId3"/>
              </a:buBlip>
            </a:pPr>
            <a:r>
              <a:t>Stack Characteristics</a:t>
            </a:r>
          </a:p>
          <a:p>
            <a:pPr lvl="1">
              <a:buBlip>
                <a:blip r:embed="rId3"/>
              </a:buBlip>
            </a:pPr>
            <a:r>
              <a:t>Last-in, first-out (LIFO) property</a:t>
            </a:r>
          </a:p>
          <a:p>
            <a:pPr lvl="1">
              <a:buBlip>
                <a:blip r:embed="rId3"/>
              </a:buBlip>
            </a:pPr>
            <a:r>
              <a:t>Last item placed on stack will be first item removed</a:t>
            </a:r>
          </a:p>
          <a:p>
            <a:pPr lvl="1">
              <a:spcBef>
                <a:spcPts val="7600"/>
              </a:spcBef>
              <a:buBlip>
                <a:blip r:embed="rId3"/>
              </a:buBlip>
            </a:pPr>
            <a:r>
              <a:t>Items placed and removed on top of stack</a:t>
            </a:r>
          </a:p>
          <a:p>
            <a:pPr>
              <a:buBlip>
                <a:blip r:embed="rId3"/>
              </a:buBlip>
            </a:pPr>
            <a:r>
              <a:t>Some Real Life Stacks</a:t>
            </a:r>
          </a:p>
          <a:p>
            <a:pPr lvl="1">
              <a:buBlip>
                <a:blip r:embed="rId3"/>
              </a:buBlip>
            </a:pPr>
            <a:r>
              <a:t>Books on a desk</a:t>
            </a:r>
          </a:p>
          <a:p>
            <a:pPr lvl="1">
              <a:buBlip>
                <a:blip r:embed="rId3"/>
              </a:buBlip>
            </a:pPr>
            <a:r>
              <a:t>Dishes in a Cafeteria</a:t>
            </a:r>
          </a:p>
          <a:p>
            <a:pPr lvl="1">
              <a:spcBef>
                <a:spcPts val="4300"/>
              </a:spcBef>
              <a:buBlip>
                <a:blip r:embed="rId3"/>
              </a:buBlip>
            </a:pPr>
            <a:r>
              <a:t>Boxes in an attic</a:t>
            </a:r>
          </a:p>
        </p:txBody>
      </p:sp>
      <p:sp>
        <p:nvSpPr>
          <p:cNvPr id="57" name="The Stack Concept"/>
          <p:cNvSpPr txBox="1">
            <a:spLocks noGrp="1"/>
          </p:cNvSpPr>
          <p:nvPr>
            <p:ph type="title"/>
          </p:nvPr>
        </p:nvSpPr>
        <p:spPr>
          <a:prstGeom prst="rect">
            <a:avLst/>
          </a:prstGeom>
        </p:spPr>
        <p:txBody>
          <a:bodyPr/>
          <a:lstStyle/>
          <a:p>
            <a:r>
              <a:t>The Stack Concept</a:t>
            </a:r>
          </a:p>
        </p:txBody>
      </p:sp>
      <p:pic>
        <p:nvPicPr>
          <p:cNvPr id="58" name="newest… newestitem" descr="newest… newestitem"/>
          <p:cNvPicPr>
            <a:picLocks/>
          </p:cNvPicPr>
          <p:nvPr/>
        </p:nvPicPr>
        <p:blipFill>
          <a:blip r:embed="rId4"/>
          <a:stretch>
            <a:fillRect/>
          </a:stretch>
        </p:blipFill>
        <p:spPr>
          <a:xfrm>
            <a:off x="13769241" y="5831563"/>
            <a:ext cx="3067051" cy="2800351"/>
          </a:xfrm>
          <a:prstGeom prst="rect">
            <a:avLst/>
          </a:prstGeom>
          <a:effectLst>
            <a:outerShdw blurRad="393700" dir="2700000" rotWithShape="0">
              <a:srgbClr val="000000"/>
            </a:outerShdw>
          </a:effectLst>
        </p:spPr>
      </p:pic>
      <p:pic>
        <p:nvPicPr>
          <p:cNvPr id="59" name="1367_PhotoObject.png" descr="1367_PhotoObject.png"/>
          <p:cNvPicPr>
            <a:picLocks noChangeAspect="1"/>
          </p:cNvPicPr>
          <p:nvPr/>
        </p:nvPicPr>
        <p:blipFill>
          <a:blip r:embed="rId5"/>
          <a:srcRect l="91" r="91"/>
          <a:stretch>
            <a:fillRect/>
          </a:stretch>
        </p:blipFill>
        <p:spPr>
          <a:xfrm>
            <a:off x="8540462" y="8471543"/>
            <a:ext cx="4312227" cy="4747407"/>
          </a:xfrm>
          <a:prstGeom prst="rect">
            <a:avLst/>
          </a:prstGeom>
          <a:ln w="12700">
            <a:miter lim="400000"/>
          </a:ln>
          <a:effectLst>
            <a:outerShdw blurRad="609600" dist="12700" dir="2340000" rotWithShape="0">
              <a:srgbClr val="000000"/>
            </a:outerShdw>
          </a:effectLst>
        </p:spPr>
      </p:pic>
      <p:pic>
        <p:nvPicPr>
          <p:cNvPr id="60" name="1725_PhotoObject.png" descr="1725_PhotoObject.png"/>
          <p:cNvPicPr>
            <a:picLocks noChangeAspect="1"/>
          </p:cNvPicPr>
          <p:nvPr/>
        </p:nvPicPr>
        <p:blipFill>
          <a:blip r:embed="rId6"/>
          <a:srcRect t="26" b="26"/>
          <a:stretch>
            <a:fillRect/>
          </a:stretch>
        </p:blipFill>
        <p:spPr>
          <a:xfrm rot="472841">
            <a:off x="17392650" y="8191499"/>
            <a:ext cx="6079788" cy="4762501"/>
          </a:xfrm>
          <a:prstGeom prst="rect">
            <a:avLst/>
          </a:prstGeom>
          <a:ln w="12700">
            <a:miter lim="400000"/>
          </a:ln>
          <a:effectLst>
            <a:outerShdw blurRad="609600" dist="12700" dir="2340000" rotWithShape="0">
              <a:srgbClr val="000000"/>
            </a:outerShdw>
          </a:effectLst>
        </p:spPr>
      </p:pic>
      <p:pic>
        <p:nvPicPr>
          <p:cNvPr id="61" name="0469_PhotoObject.png" descr="0469_PhotoObject.png"/>
          <p:cNvPicPr>
            <a:picLocks noChangeAspect="1"/>
          </p:cNvPicPr>
          <p:nvPr/>
        </p:nvPicPr>
        <p:blipFill>
          <a:blip r:embed="rId7"/>
          <a:srcRect l="90" r="90"/>
          <a:stretch>
            <a:fillRect/>
          </a:stretch>
        </p:blipFill>
        <p:spPr>
          <a:xfrm rot="223059" flipH="1">
            <a:off x="18345150" y="6762750"/>
            <a:ext cx="4572001" cy="3143251"/>
          </a:xfrm>
          <a:prstGeom prst="rect">
            <a:avLst/>
          </a:prstGeom>
          <a:ln w="12700">
            <a:miter lim="400000"/>
          </a:ln>
          <a:effectLst>
            <a:outerShdw blurRad="50800" dist="12700" dir="2340000" rotWithShape="0">
              <a:srgbClr val="000000"/>
            </a:outerShdw>
          </a:effectLst>
        </p:spPr>
      </p:pic>
      <p:sp>
        <p:nvSpPr>
          <p:cNvPr id="62" name="Line"/>
          <p:cNvSpPr/>
          <p:nvPr/>
        </p:nvSpPr>
        <p:spPr>
          <a:xfrm flipH="1">
            <a:off x="16083160" y="7690941"/>
            <a:ext cx="2296519" cy="188018"/>
          </a:xfrm>
          <a:prstGeom prst="line">
            <a:avLst/>
          </a:prstGeom>
          <a:ln w="114300">
            <a:solidFill>
              <a:srgbClr val="941100"/>
            </a:solidFill>
            <a:miter lim="400000"/>
            <a:headEnd type="triangle"/>
          </a:ln>
          <a:effectLst>
            <a:outerShdw blurRad="381000" dir="2340000" rotWithShape="0">
              <a:srgbClr val="FFFFFF">
                <a:alpha val="75000"/>
              </a:srgbClr>
            </a:outerShdw>
          </a:effectLst>
        </p:spPr>
        <p:txBody>
          <a:bodyPr lIns="76200" tIns="76200" rIns="76200" bIns="76200" anchor="ctr"/>
          <a:lstStyle/>
          <a:p>
            <a:pPr algn="l" defTabSz="685800">
              <a:defRPr sz="1800" i="0">
                <a:latin typeface="Helvetica"/>
                <a:ea typeface="Helvetica"/>
                <a:cs typeface="Helvetica"/>
                <a:sym typeface="Helvetica"/>
              </a:defRPr>
            </a:pPr>
            <a:endParaRPr/>
          </a:p>
        </p:txBody>
      </p:sp>
      <p:sp>
        <p:nvSpPr>
          <p:cNvPr id="63" name="top"/>
          <p:cNvSpPr/>
          <p:nvPr/>
        </p:nvSpPr>
        <p:spPr>
          <a:xfrm>
            <a:off x="14440188" y="7410450"/>
            <a:ext cx="1714745" cy="93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defRPr sz="4800" b="1" i="0">
                <a:solidFill>
                  <a:srgbClr val="FFFFFF"/>
                </a:solidFill>
                <a:latin typeface="Courier New"/>
                <a:ea typeface="Courier New"/>
                <a:cs typeface="Courier New"/>
                <a:sym typeface="Courier New"/>
              </a:defRPr>
            </a:lvl1pPr>
          </a:lstStyle>
          <a:p>
            <a:r>
              <a:t>top</a:t>
            </a:r>
          </a:p>
        </p:txBody>
      </p:sp>
      <p:sp>
        <p:nvSpPr>
          <p:cNvPr id="64" name="Line"/>
          <p:cNvSpPr/>
          <p:nvPr/>
        </p:nvSpPr>
        <p:spPr>
          <a:xfrm flipV="1">
            <a:off x="12764018" y="7915857"/>
            <a:ext cx="1871065" cy="558245"/>
          </a:xfrm>
          <a:prstGeom prst="line">
            <a:avLst/>
          </a:prstGeom>
          <a:ln w="114300">
            <a:solidFill>
              <a:srgbClr val="941100"/>
            </a:solidFill>
            <a:miter lim="400000"/>
            <a:headEnd type="triangle"/>
          </a:ln>
          <a:effectLst>
            <a:outerShdw blurRad="381000" dir="2340000" rotWithShape="0">
              <a:srgbClr val="FFFFFF">
                <a:alpha val="75000"/>
              </a:srgbClr>
            </a:outerShdw>
          </a:effectLst>
        </p:spPr>
        <p:txBody>
          <a:bodyPr lIns="76200" tIns="76200" rIns="76200" bIns="76200" anchor="ctr"/>
          <a:lstStyle/>
          <a:p>
            <a:pPr algn="l" defTabSz="685800">
              <a:defRPr sz="1800" i="0">
                <a:latin typeface="Helvetica"/>
                <a:ea typeface="Helvetica"/>
                <a:cs typeface="Helvetica"/>
                <a:sym typeface="Helvetica"/>
              </a:defRPr>
            </a:pPr>
            <a:endParaRPr/>
          </a:p>
        </p:txBody>
      </p:sp>
      <p:sp>
        <p:nvSpPr>
          <p:cNvPr id="65" name="push(    )"/>
          <p:cNvSpPr/>
          <p:nvPr/>
        </p:nvSpPr>
        <p:spPr>
          <a:xfrm>
            <a:off x="14440188" y="2933700"/>
            <a:ext cx="5086351" cy="93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lgn="l">
              <a:defRPr sz="4800" b="1" i="0">
                <a:solidFill>
                  <a:srgbClr val="80154F"/>
                </a:solidFill>
                <a:latin typeface="Courier New"/>
                <a:ea typeface="Courier New"/>
                <a:cs typeface="Courier New"/>
                <a:sym typeface="Courier New"/>
              </a:defRPr>
            </a:lvl1pPr>
          </a:lstStyle>
          <a:p>
            <a:r>
              <a:t>push(			 )</a:t>
            </a:r>
          </a:p>
        </p:txBody>
      </p:sp>
      <p:pic>
        <p:nvPicPr>
          <p:cNvPr id="66" name="0651_PhotoObject.png" descr="0651_PhotoObject.png"/>
          <p:cNvPicPr>
            <a:picLocks noChangeAspect="1"/>
          </p:cNvPicPr>
          <p:nvPr/>
        </p:nvPicPr>
        <p:blipFill>
          <a:blip r:embed="rId8"/>
          <a:srcRect l="74" r="74"/>
          <a:stretch>
            <a:fillRect/>
          </a:stretch>
        </p:blipFill>
        <p:spPr>
          <a:xfrm rot="225493" flipH="1">
            <a:off x="16496893" y="2414324"/>
            <a:ext cx="2251881" cy="1885951"/>
          </a:xfrm>
          <a:prstGeom prst="rect">
            <a:avLst/>
          </a:prstGeom>
          <a:ln w="12700">
            <a:miter lim="400000"/>
          </a:ln>
          <a:effectLst>
            <a:outerShdw blurRad="50800" dist="12700" dir="2340000" rotWithShape="0">
              <a:srgbClr val="000000"/>
            </a:outerShdw>
          </a:effectLst>
        </p:spPr>
      </p:pic>
      <p:sp>
        <p:nvSpPr>
          <p:cNvPr id="67" name="pop()"/>
          <p:cNvSpPr/>
          <p:nvPr/>
        </p:nvSpPr>
        <p:spPr>
          <a:xfrm>
            <a:off x="21526788" y="2990850"/>
            <a:ext cx="2114551" cy="93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lgn="l">
              <a:defRPr sz="4800" b="1" i="0">
                <a:solidFill>
                  <a:srgbClr val="80154F"/>
                </a:solidFill>
                <a:latin typeface="Courier New"/>
                <a:ea typeface="Courier New"/>
                <a:cs typeface="Courier New"/>
                <a:sym typeface="Courier New"/>
              </a:defRPr>
            </a:lvl1pPr>
          </a:lstStyle>
          <a:p>
            <a:r>
              <a:t>pop()</a:t>
            </a:r>
          </a:p>
        </p:txBody>
      </p:sp>
      <p:sp>
        <p:nvSpPr>
          <p:cNvPr id="68" name="Line"/>
          <p:cNvSpPr/>
          <p:nvPr/>
        </p:nvSpPr>
        <p:spPr>
          <a:xfrm flipH="1">
            <a:off x="16166019" y="6127526"/>
            <a:ext cx="3729772" cy="1739328"/>
          </a:xfrm>
          <a:prstGeom prst="line">
            <a:avLst/>
          </a:prstGeom>
          <a:ln w="114300">
            <a:solidFill>
              <a:srgbClr val="941100"/>
            </a:solidFill>
            <a:miter lim="400000"/>
            <a:headEnd type="triangle"/>
          </a:ln>
          <a:effectLst>
            <a:outerShdw blurRad="381000" dir="2340000" rotWithShape="0">
              <a:srgbClr val="FFFFFF">
                <a:alpha val="75000"/>
              </a:srgbClr>
            </a:outerShdw>
          </a:effectLst>
        </p:spPr>
        <p:txBody>
          <a:bodyPr lIns="76200" tIns="76200" rIns="76200" bIns="76200" anchor="ctr"/>
          <a:lstStyle/>
          <a:p>
            <a:pPr algn="l" defTabSz="685800">
              <a:defRPr sz="1800" i="0">
                <a:latin typeface="Helvetica"/>
                <a:ea typeface="Helvetica"/>
                <a:cs typeface="Helvetica"/>
                <a:sym typeface="Helvetica"/>
              </a:defRPr>
            </a:pPr>
            <a:endParaRPr/>
          </a:p>
        </p:txBody>
      </p:sp>
      <p:sp>
        <p:nvSpPr>
          <p:cNvPr id="69" name="Line"/>
          <p:cNvSpPr/>
          <p:nvPr/>
        </p:nvSpPr>
        <p:spPr>
          <a:xfrm flipH="1">
            <a:off x="16097249" y="7201825"/>
            <a:ext cx="2310644" cy="701443"/>
          </a:xfrm>
          <a:prstGeom prst="line">
            <a:avLst/>
          </a:prstGeom>
          <a:ln w="114300">
            <a:solidFill>
              <a:srgbClr val="941100"/>
            </a:solidFill>
            <a:miter lim="400000"/>
            <a:headEnd type="triangle"/>
          </a:ln>
          <a:effectLst>
            <a:outerShdw blurRad="381000" dir="2340000" rotWithShape="0">
              <a:srgbClr val="FFFFFF">
                <a:alpha val="75000"/>
              </a:srgbClr>
            </a:outerShdw>
          </a:effectLst>
        </p:spPr>
        <p:txBody>
          <a:bodyPr lIns="76200" tIns="76200" rIns="76200" bIns="76200" anchor="ctr"/>
          <a:lstStyle/>
          <a:p>
            <a:pPr algn="l" defTabSz="685800">
              <a:defRPr sz="1800" i="0">
                <a:latin typeface="Helvetica"/>
                <a:ea typeface="Helvetica"/>
                <a:cs typeface="Helvetica"/>
                <a:sym typeface="Helvetica"/>
              </a:defRPr>
            </a:pPr>
            <a:endParaRPr/>
          </a:p>
        </p:txBody>
      </p:sp>
      <p:sp>
        <p:nvSpPr>
          <p:cNvPr id="70" name="Line"/>
          <p:cNvSpPr/>
          <p:nvPr/>
        </p:nvSpPr>
        <p:spPr>
          <a:xfrm flipH="1" flipV="1">
            <a:off x="16098341" y="7886897"/>
            <a:ext cx="1476193" cy="1020523"/>
          </a:xfrm>
          <a:prstGeom prst="line">
            <a:avLst/>
          </a:prstGeom>
          <a:ln w="114300">
            <a:solidFill>
              <a:srgbClr val="941100"/>
            </a:solidFill>
            <a:miter lim="400000"/>
            <a:headEnd type="triangle"/>
          </a:ln>
          <a:effectLst>
            <a:outerShdw blurRad="381000" dir="2340000" rotWithShape="0">
              <a:srgbClr val="FFFFFF">
                <a:alpha val="75000"/>
              </a:srgbClr>
            </a:outerShdw>
          </a:effectLst>
        </p:spPr>
        <p:txBody>
          <a:bodyPr lIns="76200" tIns="76200" rIns="76200" bIns="76200" anchor="ctr"/>
          <a:lstStyle/>
          <a:p>
            <a:pPr algn="l" defTabSz="685800">
              <a:defRPr sz="1800" i="0">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57"/>
                                        </p:tgtEl>
                                        <p:attrNameLst>
                                          <p:attrName>style.visibility</p:attrName>
                                        </p:attrNameLst>
                                      </p:cBhvr>
                                      <p:to>
                                        <p:strVal val="visible"/>
                                      </p:to>
                                    </p:set>
                                    <p:anim calcmode="lin" valueType="num">
                                      <p:cBhvr>
                                        <p:cTn id="7" dur="1000" fill="hold"/>
                                        <p:tgtEl>
                                          <p:spTgt spid="57"/>
                                        </p:tgtEl>
                                        <p:attrNameLst>
                                          <p:attrName>ppt_w</p:attrName>
                                        </p:attrNameLst>
                                      </p:cBhvr>
                                      <p:tavLst>
                                        <p:tav tm="0">
                                          <p:val>
                                            <p:strVal val="4*#ppt_w"/>
                                          </p:val>
                                        </p:tav>
                                        <p:tav tm="100000">
                                          <p:val>
                                            <p:strVal val="#ppt_w"/>
                                          </p:val>
                                        </p:tav>
                                      </p:tavLst>
                                    </p:anim>
                                    <p:anim calcmode="lin" valueType="num">
                                      <p:cBhvr>
                                        <p:cTn id="8" dur="1000" fill="hold"/>
                                        <p:tgtEl>
                                          <p:spTgt spid="57"/>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2" presetClass="entr" presetSubtype="8" fill="hold" grpId="0" nodeType="afterEffect">
                                  <p:stCondLst>
                                    <p:cond delay="0"/>
                                  </p:stCondLst>
                                  <p:iterate>
                                    <p:tmAbs val="0"/>
                                  </p:iterate>
                                  <p:childTnLst>
                                    <p:set>
                                      <p:cBhvr>
                                        <p:cTn id="11" fill="hold"/>
                                        <p:tgtEl>
                                          <p:spTgt spid="56">
                                            <p:bg/>
                                          </p:spTgt>
                                        </p:tgtEl>
                                        <p:attrNameLst>
                                          <p:attrName>style.visibility</p:attrName>
                                        </p:attrNameLst>
                                      </p:cBhvr>
                                      <p:to>
                                        <p:strVal val="visible"/>
                                      </p:to>
                                    </p:set>
                                    <p:animEffect transition="in" filter="wipe(left)">
                                      <p:cBhvr>
                                        <p:cTn id="12" dur="300"/>
                                        <p:tgtEl>
                                          <p:spTgt spid="56">
                                            <p:bg/>
                                          </p:spTgt>
                                        </p:tgtEl>
                                      </p:cBhvr>
                                    </p:animEffect>
                                  </p:childTnLst>
                                </p:cTn>
                              </p:par>
                              <p:par>
                                <p:cTn id="13" presetID="22" presetClass="entr" presetSubtype="8" fill="hold" grpId="0" nodeType="withEffect">
                                  <p:stCondLst>
                                    <p:cond delay="0"/>
                                  </p:stCondLst>
                                  <p:iterate>
                                    <p:tmAbs val="0"/>
                                  </p:iterate>
                                  <p:childTnLst>
                                    <p:set>
                                      <p:cBhvr>
                                        <p:cTn id="14" fill="hold"/>
                                        <p:tgtEl>
                                          <p:spTgt spid="56">
                                            <p:txEl>
                                              <p:pRg st="0" end="0"/>
                                            </p:txEl>
                                          </p:spTgt>
                                        </p:tgtEl>
                                        <p:attrNameLst>
                                          <p:attrName>style.visibility</p:attrName>
                                        </p:attrNameLst>
                                      </p:cBhvr>
                                      <p:to>
                                        <p:strVal val="visible"/>
                                      </p:to>
                                    </p:set>
                                    <p:animEffect transition="in" filter="wipe(left)">
                                      <p:cBhvr>
                                        <p:cTn id="15" dur="300"/>
                                        <p:tgtEl>
                                          <p:spTgt spid="56">
                                            <p:txEl>
                                              <p:pRg st="0" end="0"/>
                                            </p:txEl>
                                          </p:spTgt>
                                        </p:tgtEl>
                                      </p:cBhvr>
                                    </p:animEffect>
                                  </p:childTnLst>
                                </p:cTn>
                              </p:par>
                            </p:childTnLst>
                          </p:cTn>
                        </p:par>
                        <p:par>
                          <p:cTn id="16" fill="hold">
                            <p:stCondLst>
                              <p:cond delay="1300"/>
                            </p:stCondLst>
                            <p:childTnLst>
                              <p:par>
                                <p:cTn id="17" presetID="22" presetClass="entr" presetSubtype="8" fill="hold" grpId="0" nodeType="afterEffect">
                                  <p:stCondLst>
                                    <p:cond delay="0"/>
                                  </p:stCondLst>
                                  <p:iterate>
                                    <p:tmAbs val="0"/>
                                  </p:iterate>
                                  <p:childTnLst>
                                    <p:set>
                                      <p:cBhvr>
                                        <p:cTn id="18" fill="hold"/>
                                        <p:tgtEl>
                                          <p:spTgt spid="56">
                                            <p:txEl>
                                              <p:pRg st="1" end="1"/>
                                            </p:txEl>
                                          </p:spTgt>
                                        </p:tgtEl>
                                        <p:attrNameLst>
                                          <p:attrName>style.visibility</p:attrName>
                                        </p:attrNameLst>
                                      </p:cBhvr>
                                      <p:to>
                                        <p:strVal val="visible"/>
                                      </p:to>
                                    </p:set>
                                    <p:animEffect transition="in" filter="wipe(left)">
                                      <p:cBhvr>
                                        <p:cTn id="19" dur="300"/>
                                        <p:tgtEl>
                                          <p:spTgt spid="56">
                                            <p:txEl>
                                              <p:pRg st="1" end="1"/>
                                            </p:txEl>
                                          </p:spTgt>
                                        </p:tgtEl>
                                      </p:cBhvr>
                                    </p:animEffect>
                                  </p:childTnLst>
                                </p:cTn>
                              </p:par>
                            </p:childTnLst>
                          </p:cTn>
                        </p:par>
                        <p:par>
                          <p:cTn id="20" fill="hold">
                            <p:stCondLst>
                              <p:cond delay="1600"/>
                            </p:stCondLst>
                            <p:childTnLst>
                              <p:par>
                                <p:cTn id="21" presetID="22" presetClass="entr" presetSubtype="4" fill="hold" grpId="0" nodeType="afterEffect">
                                  <p:stCondLst>
                                    <p:cond delay="0"/>
                                  </p:stCondLst>
                                  <p:iterate>
                                    <p:tmAbs val="0"/>
                                  </p:iterate>
                                  <p:childTnLst>
                                    <p:set>
                                      <p:cBhvr>
                                        <p:cTn id="22" fill="hold"/>
                                        <p:tgtEl>
                                          <p:spTgt spid="59"/>
                                        </p:tgtEl>
                                        <p:attrNameLst>
                                          <p:attrName>style.visibility</p:attrName>
                                        </p:attrNameLst>
                                      </p:cBhvr>
                                      <p:to>
                                        <p:strVal val="visible"/>
                                      </p:to>
                                    </p:set>
                                    <p:animEffect transition="in" filter="wipe(down)">
                                      <p:cBhvr>
                                        <p:cTn id="23" dur="500"/>
                                        <p:tgtEl>
                                          <p:spTgt spid="59"/>
                                        </p:tgtEl>
                                      </p:cBhvr>
                                    </p:animEffect>
                                  </p:childTnLst>
                                </p:cTn>
                              </p:par>
                            </p:childTnLst>
                          </p:cTn>
                        </p:par>
                        <p:par>
                          <p:cTn id="24" fill="hold">
                            <p:stCondLst>
                              <p:cond delay="2100"/>
                            </p:stCondLst>
                            <p:childTnLst>
                              <p:par>
                                <p:cTn id="25" presetID="22" presetClass="entr" presetSubtype="8" fill="hold" grpId="0" nodeType="afterEffect">
                                  <p:stCondLst>
                                    <p:cond delay="0"/>
                                  </p:stCondLst>
                                  <p:iterate>
                                    <p:tmAbs val="0"/>
                                  </p:iterate>
                                  <p:childTnLst>
                                    <p:set>
                                      <p:cBhvr>
                                        <p:cTn id="26" fill="hold"/>
                                        <p:tgtEl>
                                          <p:spTgt spid="56">
                                            <p:txEl>
                                              <p:pRg st="2" end="2"/>
                                            </p:txEl>
                                          </p:spTgt>
                                        </p:tgtEl>
                                        <p:attrNameLst>
                                          <p:attrName>style.visibility</p:attrName>
                                        </p:attrNameLst>
                                      </p:cBhvr>
                                      <p:to>
                                        <p:strVal val="visible"/>
                                      </p:to>
                                    </p:set>
                                    <p:animEffect transition="in" filter="wipe(left)">
                                      <p:cBhvr>
                                        <p:cTn id="27" dur="300"/>
                                        <p:tgtEl>
                                          <p:spTgt spid="56">
                                            <p:txEl>
                                              <p:pRg st="2" end="2"/>
                                            </p:txEl>
                                          </p:spTgt>
                                        </p:tgtEl>
                                      </p:cBhvr>
                                    </p:animEffect>
                                  </p:childTnLst>
                                </p:cTn>
                              </p:par>
                            </p:childTnLst>
                          </p:cTn>
                        </p:par>
                        <p:par>
                          <p:cTn id="28" fill="hold">
                            <p:stCondLst>
                              <p:cond delay="2400"/>
                            </p:stCondLst>
                            <p:childTnLst>
                              <p:par>
                                <p:cTn id="29" presetID="23" presetClass="entr" presetSubtype="16" fill="hold" grpId="0" nodeType="afterEffect">
                                  <p:stCondLst>
                                    <p:cond delay="0"/>
                                  </p:stCondLst>
                                  <p:iterate>
                                    <p:tmAbs val="0"/>
                                  </p:iterate>
                                  <p:childTnLst>
                                    <p:set>
                                      <p:cBhvr>
                                        <p:cTn id="30" fill="hold"/>
                                        <p:tgtEl>
                                          <p:spTgt spid="60"/>
                                        </p:tgtEl>
                                        <p:attrNameLst>
                                          <p:attrName>style.visibility</p:attrName>
                                        </p:attrNameLst>
                                      </p:cBhvr>
                                      <p:to>
                                        <p:strVal val="visible"/>
                                      </p:to>
                                    </p:set>
                                    <p:anim calcmode="lin" valueType="num">
                                      <p:cBhvr>
                                        <p:cTn id="31" dur="500" fill="hold"/>
                                        <p:tgtEl>
                                          <p:spTgt spid="60"/>
                                        </p:tgtEl>
                                        <p:attrNameLst>
                                          <p:attrName>ppt_w</p:attrName>
                                        </p:attrNameLst>
                                      </p:cBhvr>
                                      <p:tavLst>
                                        <p:tav tm="0">
                                          <p:val>
                                            <p:fltVal val="0"/>
                                          </p:val>
                                        </p:tav>
                                        <p:tav tm="100000">
                                          <p:val>
                                            <p:strVal val="#ppt_w"/>
                                          </p:val>
                                        </p:tav>
                                      </p:tavLst>
                                    </p:anim>
                                    <p:anim calcmode="lin" valueType="num">
                                      <p:cBhvr>
                                        <p:cTn id="32" dur="500" fill="hold"/>
                                        <p:tgtEl>
                                          <p:spTgt spid="60"/>
                                        </p:tgtEl>
                                        <p:attrNameLst>
                                          <p:attrName>ppt_h</p:attrName>
                                        </p:attrNameLst>
                                      </p:cBhvr>
                                      <p:tavLst>
                                        <p:tav tm="0">
                                          <p:val>
                                            <p:fltVal val="0"/>
                                          </p:val>
                                        </p:tav>
                                        <p:tav tm="100000">
                                          <p:val>
                                            <p:strVal val="#ppt_h"/>
                                          </p:val>
                                        </p:tav>
                                      </p:tavLst>
                                    </p:anim>
                                  </p:childTnLst>
                                </p:cTn>
                              </p:par>
                            </p:childTnLst>
                          </p:cTn>
                        </p:par>
                        <p:par>
                          <p:cTn id="33" fill="hold">
                            <p:stCondLst>
                              <p:cond delay="2900"/>
                            </p:stCondLst>
                            <p:childTnLst>
                              <p:par>
                                <p:cTn id="34" presetID="22" presetClass="entr" presetSubtype="8" fill="hold" grpId="0" nodeType="afterEffect">
                                  <p:stCondLst>
                                    <p:cond delay="0"/>
                                  </p:stCondLst>
                                  <p:iterate>
                                    <p:tmAbs val="0"/>
                                  </p:iterate>
                                  <p:childTnLst>
                                    <p:set>
                                      <p:cBhvr>
                                        <p:cTn id="35" fill="hold"/>
                                        <p:tgtEl>
                                          <p:spTgt spid="56">
                                            <p:txEl>
                                              <p:pRg st="3" end="3"/>
                                            </p:txEl>
                                          </p:spTgt>
                                        </p:tgtEl>
                                        <p:attrNameLst>
                                          <p:attrName>style.visibility</p:attrName>
                                        </p:attrNameLst>
                                      </p:cBhvr>
                                      <p:to>
                                        <p:strVal val="visible"/>
                                      </p:to>
                                    </p:set>
                                    <p:animEffect transition="in" filter="wipe(left)">
                                      <p:cBhvr>
                                        <p:cTn id="36" dur="300"/>
                                        <p:tgtEl>
                                          <p:spTgt spid="56">
                                            <p:txEl>
                                              <p:pRg st="3" end="3"/>
                                            </p:txEl>
                                          </p:spTgt>
                                        </p:tgtEl>
                                      </p:cBhvr>
                                    </p:animEffect>
                                  </p:childTnLst>
                                </p:cTn>
                              </p:par>
                            </p:childTnLst>
                          </p:cTn>
                        </p:par>
                        <p:par>
                          <p:cTn id="37" fill="hold">
                            <p:stCondLst>
                              <p:cond delay="3200"/>
                            </p:stCondLst>
                            <p:childTnLst>
                              <p:par>
                                <p:cTn id="38" presetID="23" presetClass="entr" presetSubtype="16" fill="hold" grpId="0" nodeType="afterEffect">
                                  <p:stCondLst>
                                    <p:cond delay="0"/>
                                  </p:stCondLst>
                                  <p:iterate>
                                    <p:tmAbs val="0"/>
                                  </p:iterate>
                                  <p:childTnLst>
                                    <p:set>
                                      <p:cBhvr>
                                        <p:cTn id="39" fill="hold"/>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iterate>
                                    <p:tmAbs val="0"/>
                                  </p:iterate>
                                  <p:childTnLst>
                                    <p:set>
                                      <p:cBhvr>
                                        <p:cTn id="45" fill="hold"/>
                                        <p:tgtEl>
                                          <p:spTgt spid="56">
                                            <p:txEl>
                                              <p:pRg st="4" end="4"/>
                                            </p:txEl>
                                          </p:spTgt>
                                        </p:tgtEl>
                                        <p:attrNameLst>
                                          <p:attrName>style.visibility</p:attrName>
                                        </p:attrNameLst>
                                      </p:cBhvr>
                                      <p:to>
                                        <p:strVal val="visible"/>
                                      </p:to>
                                    </p:set>
                                    <p:animEffect transition="in" filter="wipe(left)">
                                      <p:cBhvr>
                                        <p:cTn id="46" dur="300"/>
                                        <p:tgtEl>
                                          <p:spTgt spid="56">
                                            <p:txEl>
                                              <p:pRg st="4" end="4"/>
                                            </p:txEl>
                                          </p:spTgt>
                                        </p:tgtEl>
                                      </p:cBhvr>
                                    </p:animEffect>
                                  </p:childTnLst>
                                </p:cTn>
                              </p:par>
                            </p:childTnLst>
                          </p:cTn>
                        </p:par>
                        <p:par>
                          <p:cTn id="47" fill="hold">
                            <p:stCondLst>
                              <p:cond delay="300"/>
                            </p:stCondLst>
                            <p:childTnLst>
                              <p:par>
                                <p:cTn id="48" presetID="22" presetClass="entr" presetSubtype="8" fill="hold" grpId="0" nodeType="afterEffect">
                                  <p:stCondLst>
                                    <p:cond delay="0"/>
                                  </p:stCondLst>
                                  <p:iterate>
                                    <p:tmAbs val="0"/>
                                  </p:iterate>
                                  <p:childTnLst>
                                    <p:set>
                                      <p:cBhvr>
                                        <p:cTn id="49" fill="hold"/>
                                        <p:tgtEl>
                                          <p:spTgt spid="56">
                                            <p:txEl>
                                              <p:pRg st="5" end="5"/>
                                            </p:txEl>
                                          </p:spTgt>
                                        </p:tgtEl>
                                        <p:attrNameLst>
                                          <p:attrName>style.visibility</p:attrName>
                                        </p:attrNameLst>
                                      </p:cBhvr>
                                      <p:to>
                                        <p:strVal val="visible"/>
                                      </p:to>
                                    </p:set>
                                    <p:animEffect transition="in" filter="wipe(left)">
                                      <p:cBhvr>
                                        <p:cTn id="50" dur="300"/>
                                        <p:tgtEl>
                                          <p:spTgt spid="56">
                                            <p:txEl>
                                              <p:pRg st="5" end="5"/>
                                            </p:txEl>
                                          </p:spTgt>
                                        </p:tgtEl>
                                      </p:cBhvr>
                                    </p:animEffect>
                                  </p:childTnLst>
                                </p:cTn>
                              </p:par>
                            </p:childTnLst>
                          </p:cTn>
                        </p:par>
                        <p:par>
                          <p:cTn id="51" fill="hold">
                            <p:stCondLst>
                              <p:cond delay="600"/>
                            </p:stCondLst>
                            <p:childTnLst>
                              <p:par>
                                <p:cTn id="52" presetID="22" presetClass="entr" presetSubtype="8" fill="hold" grpId="0" nodeType="afterEffect">
                                  <p:stCondLst>
                                    <p:cond delay="0"/>
                                  </p:stCondLst>
                                  <p:iterate>
                                    <p:tmAbs val="0"/>
                                  </p:iterate>
                                  <p:childTnLst>
                                    <p:set>
                                      <p:cBhvr>
                                        <p:cTn id="53" fill="hold"/>
                                        <p:tgtEl>
                                          <p:spTgt spid="56">
                                            <p:txEl>
                                              <p:pRg st="6" end="6"/>
                                            </p:txEl>
                                          </p:spTgt>
                                        </p:tgtEl>
                                        <p:attrNameLst>
                                          <p:attrName>style.visibility</p:attrName>
                                        </p:attrNameLst>
                                      </p:cBhvr>
                                      <p:to>
                                        <p:strVal val="visible"/>
                                      </p:to>
                                    </p:set>
                                    <p:animEffect transition="in" filter="wipe(left)">
                                      <p:cBhvr>
                                        <p:cTn id="54" dur="300"/>
                                        <p:tgtEl>
                                          <p:spTgt spid="56">
                                            <p:txEl>
                                              <p:pRg st="6" end="6"/>
                                            </p:txEl>
                                          </p:spTgt>
                                        </p:tgtEl>
                                      </p:cBhvr>
                                    </p:animEffect>
                                  </p:childTnLst>
                                </p:cTn>
                              </p:par>
                            </p:childTnLst>
                          </p:cTn>
                        </p:par>
                        <p:par>
                          <p:cTn id="55" fill="hold">
                            <p:stCondLst>
                              <p:cond delay="900"/>
                            </p:stCondLst>
                            <p:childTnLst>
                              <p:par>
                                <p:cTn id="56" presetID="22" presetClass="entr" presetSubtype="8" fill="hold" grpId="0" nodeType="afterEffect">
                                  <p:stCondLst>
                                    <p:cond delay="0"/>
                                  </p:stCondLst>
                                  <p:iterate>
                                    <p:tmAbs val="0"/>
                                  </p:iterate>
                                  <p:childTnLst>
                                    <p:set>
                                      <p:cBhvr>
                                        <p:cTn id="57" fill="hold"/>
                                        <p:tgtEl>
                                          <p:spTgt spid="56">
                                            <p:txEl>
                                              <p:pRg st="7" end="7"/>
                                            </p:txEl>
                                          </p:spTgt>
                                        </p:tgtEl>
                                        <p:attrNameLst>
                                          <p:attrName>style.visibility</p:attrName>
                                        </p:attrNameLst>
                                      </p:cBhvr>
                                      <p:to>
                                        <p:strVal val="visible"/>
                                      </p:to>
                                    </p:set>
                                    <p:animEffect transition="in" filter="wipe(left)">
                                      <p:cBhvr>
                                        <p:cTn id="58" dur="300"/>
                                        <p:tgtEl>
                                          <p:spTgt spid="56">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fill="hold" grpId="0" nodeType="clickEffect">
                                  <p:stCondLst>
                                    <p:cond delay="0"/>
                                  </p:stCondLst>
                                  <p:iterate>
                                    <p:tmAbs val="0"/>
                                  </p:iterate>
                                  <p:childTnLst>
                                    <p:set>
                                      <p:cBhvr>
                                        <p:cTn id="62" fill="hold"/>
                                        <p:tgtEl>
                                          <p:spTgt spid="63"/>
                                        </p:tgtEl>
                                        <p:attrNameLst>
                                          <p:attrName>style.visibility</p:attrName>
                                        </p:attrNameLst>
                                      </p:cBhvr>
                                      <p:to>
                                        <p:strVal val="visible"/>
                                      </p:to>
                                    </p:set>
                                    <p:animEffect transition="in" filter="fade">
                                      <p:cBhvr>
                                        <p:cTn id="63" dur="500"/>
                                        <p:tgtEl>
                                          <p:spTgt spid="63"/>
                                        </p:tgtEl>
                                      </p:cBhvr>
                                    </p:animEffect>
                                  </p:childTnLst>
                                </p:cTn>
                              </p:par>
                            </p:childTnLst>
                          </p:cTn>
                        </p:par>
                        <p:par>
                          <p:cTn id="64" fill="hold">
                            <p:stCondLst>
                              <p:cond delay="500"/>
                            </p:stCondLst>
                            <p:childTnLst>
                              <p:par>
                                <p:cTn id="65" presetID="10" presetClass="entr" fill="hold" grpId="0" nodeType="afterEffect">
                                  <p:stCondLst>
                                    <p:cond delay="0"/>
                                  </p:stCondLst>
                                  <p:iterate>
                                    <p:tmAbs val="0"/>
                                  </p:iterate>
                                  <p:childTnLst>
                                    <p:set>
                                      <p:cBhvr>
                                        <p:cTn id="66" fill="hold"/>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par>
                          <p:cTn id="68" fill="hold">
                            <p:stCondLst>
                              <p:cond delay="1000"/>
                            </p:stCondLst>
                            <p:childTnLst>
                              <p:par>
                                <p:cTn id="69" presetID="22" presetClass="entr" presetSubtype="8" fill="hold" grpId="0" nodeType="afterEffect">
                                  <p:stCondLst>
                                    <p:cond delay="0"/>
                                  </p:stCondLst>
                                  <p:iterate>
                                    <p:tmAbs val="0"/>
                                  </p:iterate>
                                  <p:childTnLst>
                                    <p:set>
                                      <p:cBhvr>
                                        <p:cTn id="70" fill="hold"/>
                                        <p:tgtEl>
                                          <p:spTgt spid="62"/>
                                        </p:tgtEl>
                                        <p:attrNameLst>
                                          <p:attrName>style.visibility</p:attrName>
                                        </p:attrNameLst>
                                      </p:cBhvr>
                                      <p:to>
                                        <p:strVal val="visible"/>
                                      </p:to>
                                    </p:set>
                                    <p:animEffect transition="in" filter="wipe(left)">
                                      <p:cBhvr>
                                        <p:cTn id="71" dur="500"/>
                                        <p:tgtEl>
                                          <p:spTgt spid="62"/>
                                        </p:tgtEl>
                                      </p:cBhvr>
                                    </p:animEffect>
                                  </p:childTnLst>
                                </p:cTn>
                              </p:par>
                            </p:childTnLst>
                          </p:cTn>
                        </p:par>
                        <p:par>
                          <p:cTn id="72" fill="hold">
                            <p:stCondLst>
                              <p:cond delay="1500"/>
                            </p:stCondLst>
                            <p:childTnLst>
                              <p:par>
                                <p:cTn id="73" presetID="22" presetClass="entr" presetSubtype="2" fill="hold" grpId="0" nodeType="afterEffect">
                                  <p:stCondLst>
                                    <p:cond delay="0"/>
                                  </p:stCondLst>
                                  <p:iterate>
                                    <p:tmAbs val="0"/>
                                  </p:iterate>
                                  <p:childTnLst>
                                    <p:set>
                                      <p:cBhvr>
                                        <p:cTn id="74" fill="hold"/>
                                        <p:tgtEl>
                                          <p:spTgt spid="64"/>
                                        </p:tgtEl>
                                        <p:attrNameLst>
                                          <p:attrName>style.visibility</p:attrName>
                                        </p:attrNameLst>
                                      </p:cBhvr>
                                      <p:to>
                                        <p:strVal val="visible"/>
                                      </p:to>
                                    </p:set>
                                    <p:animEffect transition="in" filter="wipe(right)">
                                      <p:cBhvr>
                                        <p:cTn id="75" dur="500"/>
                                        <p:tgtEl>
                                          <p:spTgt spid="64"/>
                                        </p:tgtEl>
                                      </p:cBhvr>
                                    </p:animEffect>
                                  </p:childTnLst>
                                </p:cTn>
                              </p:par>
                            </p:childTnLst>
                          </p:cTn>
                        </p:par>
                        <p:par>
                          <p:cTn id="76" fill="hold">
                            <p:stCondLst>
                              <p:cond delay="2000"/>
                            </p:stCondLst>
                            <p:childTnLst>
                              <p:par>
                                <p:cTn id="77" presetID="23" presetClass="entr" presetSubtype="16" fill="hold" grpId="0" nodeType="afterEffect">
                                  <p:stCondLst>
                                    <p:cond delay="0"/>
                                  </p:stCondLst>
                                  <p:iterate>
                                    <p:tmAbs val="0"/>
                                  </p:iterate>
                                  <p:childTnLst>
                                    <p:set>
                                      <p:cBhvr>
                                        <p:cTn id="78" fill="hold"/>
                                        <p:tgtEl>
                                          <p:spTgt spid="66"/>
                                        </p:tgtEl>
                                        <p:attrNameLst>
                                          <p:attrName>style.visibility</p:attrName>
                                        </p:attrNameLst>
                                      </p:cBhvr>
                                      <p:to>
                                        <p:strVal val="visible"/>
                                      </p:to>
                                    </p:set>
                                    <p:anim calcmode="lin" valueType="num">
                                      <p:cBhvr>
                                        <p:cTn id="79" dur="500" fill="hold"/>
                                        <p:tgtEl>
                                          <p:spTgt spid="66"/>
                                        </p:tgtEl>
                                        <p:attrNameLst>
                                          <p:attrName>ppt_w</p:attrName>
                                        </p:attrNameLst>
                                      </p:cBhvr>
                                      <p:tavLst>
                                        <p:tav tm="0">
                                          <p:val>
                                            <p:fltVal val="0"/>
                                          </p:val>
                                        </p:tav>
                                        <p:tav tm="100000">
                                          <p:val>
                                            <p:strVal val="#ppt_w"/>
                                          </p:val>
                                        </p:tav>
                                      </p:tavLst>
                                    </p:anim>
                                    <p:anim calcmode="lin" valueType="num">
                                      <p:cBhvr>
                                        <p:cTn id="80" dur="500" fill="hold"/>
                                        <p:tgtEl>
                                          <p:spTgt spid="66"/>
                                        </p:tgtEl>
                                        <p:attrNameLst>
                                          <p:attrName>ppt_h</p:attrName>
                                        </p:attrNameLst>
                                      </p:cBhvr>
                                      <p:tavLst>
                                        <p:tav tm="0">
                                          <p:val>
                                            <p:fltVal val="0"/>
                                          </p:val>
                                        </p:tav>
                                        <p:tav tm="100000">
                                          <p:val>
                                            <p:strVal val="#ppt_h"/>
                                          </p:val>
                                        </p:tav>
                                      </p:tavLst>
                                    </p:anim>
                                  </p:childTnLst>
                                </p:cTn>
                              </p:par>
                            </p:childTnLst>
                          </p:cTn>
                        </p:par>
                        <p:par>
                          <p:cTn id="81" fill="hold">
                            <p:stCondLst>
                              <p:cond delay="2500"/>
                            </p:stCondLst>
                            <p:childTnLst>
                              <p:par>
                                <p:cTn id="82" presetID="10" presetClass="entr" fill="hold" grpId="0" nodeType="afterEffect">
                                  <p:stCondLst>
                                    <p:cond delay="0"/>
                                  </p:stCondLst>
                                  <p:iterate>
                                    <p:tmAbs val="0"/>
                                  </p:iterate>
                                  <p:childTnLst>
                                    <p:set>
                                      <p:cBhvr>
                                        <p:cTn id="83" fill="hold"/>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0"/>
                            </p:stCondLst>
                            <p:childTnLst>
                              <p:par>
                                <p:cTn id="86" presetID="-1" presetClass="path" presetSubtype="0" accel="50000" decel="50000" fill="hold" nodeType="afterEffect">
                                  <p:stCondLst>
                                    <p:cond delay="1000"/>
                                  </p:stCondLst>
                                  <p:childTnLst>
                                    <p:animMotion origin="layout" path="M 0.000000 0.000000 L 0.130668 0.245664" pathEditMode="relative">
                                      <p:cBhvr>
                                        <p:cTn id="87" dur="500" fill="hold"/>
                                        <p:tgtEl>
                                          <p:spTgt spid="66"/>
                                        </p:tgtEl>
                                        <p:attrNameLst>
                                          <p:attrName>ppt_x</p:attrName>
                                          <p:attrName>ppt_y</p:attrName>
                                        </p:attrNameLst>
                                      </p:cBhvr>
                                    </p:animMotion>
                                  </p:childTnLst>
                                </p:cTn>
                              </p:par>
                            </p:childTnLst>
                          </p:cTn>
                        </p:par>
                        <p:par>
                          <p:cTn id="88" fill="hold">
                            <p:stCondLst>
                              <p:cond delay="1500"/>
                            </p:stCondLst>
                            <p:childTnLst>
                              <p:par>
                                <p:cTn id="89" presetID="10" presetClass="exit" fill="hold" grpId="1" nodeType="afterEffect">
                                  <p:stCondLst>
                                    <p:cond delay="0"/>
                                  </p:stCondLst>
                                  <p:iterate>
                                    <p:tmAbs val="0"/>
                                  </p:iterate>
                                  <p:childTnLst>
                                    <p:animEffect transition="out" filter="fade">
                                      <p:cBhvr>
                                        <p:cTn id="90" dur="500" fill="hold"/>
                                        <p:tgtEl>
                                          <p:spTgt spid="65"/>
                                        </p:tgtEl>
                                      </p:cBhvr>
                                    </p:animEffect>
                                    <p:set>
                                      <p:cBhvr>
                                        <p:cTn id="91" fill="hold">
                                          <p:stCondLst>
                                            <p:cond delay="499"/>
                                          </p:stCondLst>
                                        </p:cTn>
                                        <p:tgtEl>
                                          <p:spTgt spid="65"/>
                                        </p:tgtEl>
                                        <p:attrNameLst>
                                          <p:attrName>style.visibility</p:attrName>
                                        </p:attrNameLst>
                                      </p:cBhvr>
                                      <p:to>
                                        <p:strVal val="hidden"/>
                                      </p:to>
                                    </p:set>
                                  </p:childTnLst>
                                </p:cTn>
                              </p:par>
                            </p:childTnLst>
                          </p:cTn>
                        </p:par>
                        <p:par>
                          <p:cTn id="92" fill="hold">
                            <p:stCondLst>
                              <p:cond delay="2000"/>
                            </p:stCondLst>
                            <p:childTnLst>
                              <p:par>
                                <p:cTn id="93" presetID="22" presetClass="exit" presetSubtype="2" fill="hold" grpId="1" nodeType="afterEffect">
                                  <p:stCondLst>
                                    <p:cond delay="0"/>
                                  </p:stCondLst>
                                  <p:iterate>
                                    <p:tmAbs val="0"/>
                                  </p:iterate>
                                  <p:childTnLst>
                                    <p:animEffect transition="out" filter="wipe(right)">
                                      <p:cBhvr>
                                        <p:cTn id="94" dur="500" fill="hold"/>
                                        <p:tgtEl>
                                          <p:spTgt spid="62"/>
                                        </p:tgtEl>
                                      </p:cBhvr>
                                    </p:animEffect>
                                    <p:set>
                                      <p:cBhvr>
                                        <p:cTn id="95" fill="hold">
                                          <p:stCondLst>
                                            <p:cond delay="499"/>
                                          </p:stCondLst>
                                        </p:cTn>
                                        <p:tgtEl>
                                          <p:spTgt spid="62"/>
                                        </p:tgtEl>
                                        <p:attrNameLst>
                                          <p:attrName>style.visibility</p:attrName>
                                        </p:attrNameLst>
                                      </p:cBhvr>
                                      <p:to>
                                        <p:strVal val="hidden"/>
                                      </p:to>
                                    </p:set>
                                  </p:childTnLst>
                                </p:cTn>
                              </p:par>
                            </p:childTnLst>
                          </p:cTn>
                        </p:par>
                        <p:par>
                          <p:cTn id="96" fill="hold">
                            <p:stCondLst>
                              <p:cond delay="2500"/>
                            </p:stCondLst>
                            <p:childTnLst>
                              <p:par>
                                <p:cTn id="97" presetID="22" presetClass="entr" presetSubtype="8" fill="hold" grpId="0" nodeType="afterEffect">
                                  <p:stCondLst>
                                    <p:cond delay="0"/>
                                  </p:stCondLst>
                                  <p:iterate>
                                    <p:tmAbs val="0"/>
                                  </p:iterate>
                                  <p:childTnLst>
                                    <p:set>
                                      <p:cBhvr>
                                        <p:cTn id="98" fill="hold"/>
                                        <p:tgtEl>
                                          <p:spTgt spid="68"/>
                                        </p:tgtEl>
                                        <p:attrNameLst>
                                          <p:attrName>style.visibility</p:attrName>
                                        </p:attrNameLst>
                                      </p:cBhvr>
                                      <p:to>
                                        <p:strVal val="visible"/>
                                      </p:to>
                                    </p:set>
                                    <p:animEffect transition="in" filter="wipe(left)">
                                      <p:cBhvr>
                                        <p:cTn id="99" dur="500"/>
                                        <p:tgtEl>
                                          <p:spTgt spid="6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grpId="0" nodeType="clickEffect">
                                  <p:stCondLst>
                                    <p:cond delay="0"/>
                                  </p:stCondLst>
                                  <p:iterate>
                                    <p:tmAbs val="0"/>
                                  </p:iterate>
                                  <p:childTnLst>
                                    <p:set>
                                      <p:cBhvr>
                                        <p:cTn id="103" fill="hold"/>
                                        <p:tgtEl>
                                          <p:spTgt spid="67"/>
                                        </p:tgtEl>
                                        <p:attrNameLst>
                                          <p:attrName>style.visibility</p:attrName>
                                        </p:attrNameLst>
                                      </p:cBhvr>
                                      <p:to>
                                        <p:strVal val="visible"/>
                                      </p:to>
                                    </p:set>
                                    <p:animEffect transition="in" filter="fade">
                                      <p:cBhvr>
                                        <p:cTn id="104" dur="500"/>
                                        <p:tgtEl>
                                          <p:spTgt spid="67"/>
                                        </p:tgtEl>
                                      </p:cBhvr>
                                    </p:animEffect>
                                  </p:childTnLst>
                                </p:cTn>
                              </p:par>
                            </p:childTnLst>
                          </p:cTn>
                        </p:par>
                        <p:par>
                          <p:cTn id="105" fill="hold">
                            <p:stCondLst>
                              <p:cond delay="0"/>
                            </p:stCondLst>
                            <p:childTnLst>
                              <p:par>
                                <p:cTn id="106" presetID="-1" presetClass="path" presetSubtype="0" accel="50000" decel="50000" fill="hold" nodeType="afterEffect">
                                  <p:stCondLst>
                                    <p:cond delay="1000"/>
                                  </p:stCondLst>
                                  <p:childTnLst>
                                    <p:animMotion origin="layout" path="M 0.130668 0.245664 C 0.139991 0.201110 0.158068 0.085603 0.193661 0.084835" pathEditMode="relative">
                                      <p:cBhvr>
                                        <p:cTn id="107" dur="500" fill="hold"/>
                                        <p:tgtEl>
                                          <p:spTgt spid="66"/>
                                        </p:tgtEl>
                                        <p:attrNameLst>
                                          <p:attrName>ppt_x</p:attrName>
                                          <p:attrName>ppt_y</p:attrName>
                                        </p:attrNameLst>
                                      </p:cBhvr>
                                    </p:animMotion>
                                  </p:childTnLst>
                                </p:cTn>
                              </p:par>
                            </p:childTnLst>
                          </p:cTn>
                        </p:par>
                        <p:par>
                          <p:cTn id="108" fill="hold">
                            <p:stCondLst>
                              <p:cond delay="1500"/>
                            </p:stCondLst>
                            <p:childTnLst>
                              <p:par>
                                <p:cTn id="109" presetID="22" presetClass="exit" presetSubtype="2" fill="hold" grpId="1" nodeType="afterEffect">
                                  <p:stCondLst>
                                    <p:cond delay="0"/>
                                  </p:stCondLst>
                                  <p:iterate>
                                    <p:tmAbs val="0"/>
                                  </p:iterate>
                                  <p:childTnLst>
                                    <p:animEffect transition="out" filter="wipe(right)">
                                      <p:cBhvr>
                                        <p:cTn id="110" dur="500" fill="hold"/>
                                        <p:tgtEl>
                                          <p:spTgt spid="68"/>
                                        </p:tgtEl>
                                      </p:cBhvr>
                                    </p:animEffect>
                                    <p:set>
                                      <p:cBhvr>
                                        <p:cTn id="111" fill="hold">
                                          <p:stCondLst>
                                            <p:cond delay="499"/>
                                          </p:stCondLst>
                                        </p:cTn>
                                        <p:tgtEl>
                                          <p:spTgt spid="68"/>
                                        </p:tgtEl>
                                        <p:attrNameLst>
                                          <p:attrName>style.visibility</p:attrName>
                                        </p:attrNameLst>
                                      </p:cBhvr>
                                      <p:to>
                                        <p:strVal val="hidden"/>
                                      </p:to>
                                    </p:set>
                                  </p:childTnLst>
                                </p:cTn>
                              </p:par>
                            </p:childTnLst>
                          </p:cTn>
                        </p:par>
                        <p:par>
                          <p:cTn id="112" fill="hold">
                            <p:stCondLst>
                              <p:cond delay="2000"/>
                            </p:stCondLst>
                            <p:childTnLst>
                              <p:par>
                                <p:cTn id="113" presetID="22" presetClass="entr" presetSubtype="8" fill="hold" grpId="0" nodeType="afterEffect">
                                  <p:stCondLst>
                                    <p:cond delay="0"/>
                                  </p:stCondLst>
                                  <p:iterate>
                                    <p:tmAbs val="0"/>
                                  </p:iterate>
                                  <p:childTnLst>
                                    <p:set>
                                      <p:cBhvr>
                                        <p:cTn id="114" fill="hold"/>
                                        <p:tgtEl>
                                          <p:spTgt spid="69"/>
                                        </p:tgtEl>
                                        <p:attrNameLst>
                                          <p:attrName>style.visibility</p:attrName>
                                        </p:attrNameLst>
                                      </p:cBhvr>
                                      <p:to>
                                        <p:strVal val="visible"/>
                                      </p:to>
                                    </p:set>
                                    <p:animEffect transition="in" filter="wipe(left)">
                                      <p:cBhvr>
                                        <p:cTn id="115" dur="500"/>
                                        <p:tgtEl>
                                          <p:spTgt spid="69"/>
                                        </p:tgtEl>
                                      </p:cBhvr>
                                    </p:animEffect>
                                  </p:childTnLst>
                                </p:cTn>
                              </p:par>
                            </p:childTnLst>
                          </p:cTn>
                        </p:par>
                        <p:par>
                          <p:cTn id="116" fill="hold">
                            <p:stCondLst>
                              <p:cond delay="2500"/>
                            </p:stCondLst>
                            <p:childTnLst>
                              <p:par>
                                <p:cTn id="117" presetID="2" presetClass="exit" presetSubtype="3" fill="hold" grpId="1" nodeType="afterEffect">
                                  <p:stCondLst>
                                    <p:cond delay="0"/>
                                  </p:stCondLst>
                                  <p:iterate>
                                    <p:tmAbs val="0"/>
                                  </p:iterate>
                                  <p:childTnLst>
                                    <p:anim calcmode="lin" valueType="num">
                                      <p:cBhvr>
                                        <p:cTn id="118" dur="750" fill="hold"/>
                                        <p:tgtEl>
                                          <p:spTgt spid="66"/>
                                        </p:tgtEl>
                                        <p:attrNameLst>
                                          <p:attrName>ppt_x</p:attrName>
                                        </p:attrNameLst>
                                      </p:cBhvr>
                                      <p:tavLst>
                                        <p:tav tm="0">
                                          <p:val>
                                            <p:strVal val="ppt_x"/>
                                          </p:val>
                                        </p:tav>
                                        <p:tav tm="100000">
                                          <p:val>
                                            <p:strVal val="1+ppt_w/2"/>
                                          </p:val>
                                        </p:tav>
                                      </p:tavLst>
                                    </p:anim>
                                    <p:anim calcmode="lin" valueType="num">
                                      <p:cBhvr>
                                        <p:cTn id="119" dur="750" fill="hold"/>
                                        <p:tgtEl>
                                          <p:spTgt spid="66"/>
                                        </p:tgtEl>
                                        <p:attrNameLst>
                                          <p:attrName>ppt_y</p:attrName>
                                        </p:attrNameLst>
                                      </p:cBhvr>
                                      <p:tavLst>
                                        <p:tav tm="0">
                                          <p:val>
                                            <p:strVal val="ppt_y"/>
                                          </p:val>
                                        </p:tav>
                                        <p:tav tm="100000">
                                          <p:val>
                                            <p:strVal val="0-ppt_h/2"/>
                                          </p:val>
                                        </p:tav>
                                      </p:tavLst>
                                    </p:anim>
                                    <p:set>
                                      <p:cBhvr>
                                        <p:cTn id="120" fill="hold">
                                          <p:stCondLst>
                                            <p:cond delay="749"/>
                                          </p:stCondLst>
                                        </p:cTn>
                                        <p:tgtEl>
                                          <p:spTgt spid="6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32" presetClass="emph" presetSubtype="0" repeatCount="2000" fill="hold" grpId="1" nodeType="clickEffect">
                                  <p:stCondLst>
                                    <p:cond delay="0"/>
                                  </p:stCondLst>
                                  <p:childTnLst>
                                    <p:animRot by="300000">
                                      <p:cBhvr>
                                        <p:cTn id="124" dur="50" fill="hold">
                                          <p:stCondLst>
                                            <p:cond delay="0"/>
                                          </p:stCondLst>
                                        </p:cTn>
                                        <p:tgtEl>
                                          <p:spTgt spid="67"/>
                                        </p:tgtEl>
                                        <p:attrNameLst>
                                          <p:attrName>r</p:attrName>
                                        </p:attrNameLst>
                                      </p:cBhvr>
                                    </p:animRot>
                                    <p:animRot by="-600000">
                                      <p:cBhvr>
                                        <p:cTn id="125" dur="100" fill="hold">
                                          <p:stCondLst>
                                            <p:cond delay="100"/>
                                          </p:stCondLst>
                                        </p:cTn>
                                        <p:tgtEl>
                                          <p:spTgt spid="67"/>
                                        </p:tgtEl>
                                        <p:attrNameLst>
                                          <p:attrName>r</p:attrName>
                                        </p:attrNameLst>
                                      </p:cBhvr>
                                    </p:animRot>
                                    <p:animRot by="600000">
                                      <p:cBhvr>
                                        <p:cTn id="126" dur="100" fill="hold">
                                          <p:stCondLst>
                                            <p:cond delay="200"/>
                                          </p:stCondLst>
                                        </p:cTn>
                                        <p:tgtEl>
                                          <p:spTgt spid="67"/>
                                        </p:tgtEl>
                                        <p:attrNameLst>
                                          <p:attrName>r</p:attrName>
                                        </p:attrNameLst>
                                      </p:cBhvr>
                                    </p:animRot>
                                    <p:animRot by="-600000">
                                      <p:cBhvr>
                                        <p:cTn id="127" dur="100" fill="hold">
                                          <p:stCondLst>
                                            <p:cond delay="300"/>
                                          </p:stCondLst>
                                        </p:cTn>
                                        <p:tgtEl>
                                          <p:spTgt spid="67"/>
                                        </p:tgtEl>
                                        <p:attrNameLst>
                                          <p:attrName>r</p:attrName>
                                        </p:attrNameLst>
                                      </p:cBhvr>
                                    </p:animRot>
                                    <p:animRot by="300000">
                                      <p:cBhvr>
                                        <p:cTn id="128" dur="100" fill="hold">
                                          <p:stCondLst>
                                            <p:cond delay="400"/>
                                          </p:stCondLst>
                                        </p:cTn>
                                        <p:tgtEl>
                                          <p:spTgt spid="67"/>
                                        </p:tgtEl>
                                        <p:attrNameLst>
                                          <p:attrName>r</p:attrName>
                                        </p:attrNameLst>
                                      </p:cBhvr>
                                    </p:animRot>
                                  </p:childTnLst>
                                </p:cTn>
                              </p:par>
                            </p:childTnLst>
                          </p:cTn>
                        </p:par>
                        <p:par>
                          <p:cTn id="129" fill="hold">
                            <p:stCondLst>
                              <p:cond delay="0"/>
                            </p:stCondLst>
                            <p:childTnLst>
                              <p:par>
                                <p:cTn id="130" presetID="-1" presetClass="path" presetSubtype="0" accel="50000" decel="50000" fill="hold" nodeType="afterEffect">
                                  <p:stCondLst>
                                    <p:cond delay="0"/>
                                  </p:stCondLst>
                                  <p:childTnLst>
                                    <p:animMotion origin="layout" path="M 0.000000 0.000000 L -0.060156 -0.343750" pathEditMode="relative">
                                      <p:cBhvr>
                                        <p:cTn id="131" dur="1000" fill="hold"/>
                                        <p:tgtEl>
                                          <p:spTgt spid="61"/>
                                        </p:tgtEl>
                                        <p:attrNameLst>
                                          <p:attrName>ppt_x</p:attrName>
                                          <p:attrName>ppt_y</p:attrName>
                                        </p:attrNameLst>
                                      </p:cBhvr>
                                    </p:animMotion>
                                  </p:childTnLst>
                                </p:cTn>
                              </p:par>
                            </p:childTnLst>
                          </p:cTn>
                        </p:par>
                        <p:par>
                          <p:cTn id="132" fill="hold">
                            <p:stCondLst>
                              <p:cond delay="1000"/>
                            </p:stCondLst>
                            <p:childTnLst>
                              <p:par>
                                <p:cTn id="133" presetID="22" presetClass="entr" presetSubtype="8" fill="hold" grpId="0" nodeType="afterEffect">
                                  <p:stCondLst>
                                    <p:cond delay="0"/>
                                  </p:stCondLst>
                                  <p:iterate>
                                    <p:tmAbs val="0"/>
                                  </p:iterate>
                                  <p:childTnLst>
                                    <p:set>
                                      <p:cBhvr>
                                        <p:cTn id="134" fill="hold"/>
                                        <p:tgtEl>
                                          <p:spTgt spid="70"/>
                                        </p:tgtEl>
                                        <p:attrNameLst>
                                          <p:attrName>style.visibility</p:attrName>
                                        </p:attrNameLst>
                                      </p:cBhvr>
                                      <p:to>
                                        <p:strVal val="visible"/>
                                      </p:to>
                                    </p:set>
                                    <p:animEffect transition="in" filter="wipe(left)">
                                      <p:cBhvr>
                                        <p:cTn id="135" dur="500"/>
                                        <p:tgtEl>
                                          <p:spTgt spid="70"/>
                                        </p:tgtEl>
                                      </p:cBhvr>
                                    </p:animEffect>
                                  </p:childTnLst>
                                </p:cTn>
                              </p:par>
                            </p:childTnLst>
                          </p:cTn>
                        </p:par>
                        <p:par>
                          <p:cTn id="136" fill="hold">
                            <p:stCondLst>
                              <p:cond delay="1500"/>
                            </p:stCondLst>
                            <p:childTnLst>
                              <p:par>
                                <p:cTn id="137" presetID="22" presetClass="exit" presetSubtype="2" fill="hold" grpId="1" nodeType="afterEffect">
                                  <p:stCondLst>
                                    <p:cond delay="0"/>
                                  </p:stCondLst>
                                  <p:iterate>
                                    <p:tmAbs val="0"/>
                                  </p:iterate>
                                  <p:childTnLst>
                                    <p:animEffect transition="out" filter="wipe(right)">
                                      <p:cBhvr>
                                        <p:cTn id="138" dur="500" fill="hold"/>
                                        <p:tgtEl>
                                          <p:spTgt spid="69"/>
                                        </p:tgtEl>
                                      </p:cBhvr>
                                    </p:animEffect>
                                    <p:set>
                                      <p:cBhvr>
                                        <p:cTn id="139" fill="hold">
                                          <p:stCondLst>
                                            <p:cond delay="499"/>
                                          </p:stCondLst>
                                        </p:cTn>
                                        <p:tgtEl>
                                          <p:spTgt spid="69"/>
                                        </p:tgtEl>
                                        <p:attrNameLst>
                                          <p:attrName>style.visibility</p:attrName>
                                        </p:attrNameLst>
                                      </p:cBhvr>
                                      <p:to>
                                        <p:strVal val="hidden"/>
                                      </p:to>
                                    </p:set>
                                  </p:childTnLst>
                                </p:cTn>
                              </p:par>
                            </p:childTnLst>
                          </p:cTn>
                        </p:par>
                        <p:par>
                          <p:cTn id="140" fill="hold">
                            <p:stCondLst>
                              <p:cond delay="2000"/>
                            </p:stCondLst>
                            <p:childTnLst>
                              <p:par>
                                <p:cTn id="141" presetID="2" presetClass="exit" presetSubtype="3" fill="hold" grpId="1" nodeType="afterEffect">
                                  <p:stCondLst>
                                    <p:cond delay="1000"/>
                                  </p:stCondLst>
                                  <p:iterate>
                                    <p:tmAbs val="0"/>
                                  </p:iterate>
                                  <p:childTnLst>
                                    <p:anim calcmode="lin" valueType="num">
                                      <p:cBhvr>
                                        <p:cTn id="142" dur="750" fill="hold"/>
                                        <p:tgtEl>
                                          <p:spTgt spid="61"/>
                                        </p:tgtEl>
                                        <p:attrNameLst>
                                          <p:attrName>ppt_x</p:attrName>
                                        </p:attrNameLst>
                                      </p:cBhvr>
                                      <p:tavLst>
                                        <p:tav tm="0">
                                          <p:val>
                                            <p:strVal val="ppt_x"/>
                                          </p:val>
                                        </p:tav>
                                        <p:tav tm="100000">
                                          <p:val>
                                            <p:strVal val="1+ppt_w/2"/>
                                          </p:val>
                                        </p:tav>
                                      </p:tavLst>
                                    </p:anim>
                                    <p:anim calcmode="lin" valueType="num">
                                      <p:cBhvr>
                                        <p:cTn id="143" dur="750" fill="hold"/>
                                        <p:tgtEl>
                                          <p:spTgt spid="61"/>
                                        </p:tgtEl>
                                        <p:attrNameLst>
                                          <p:attrName>ppt_y</p:attrName>
                                        </p:attrNameLst>
                                      </p:cBhvr>
                                      <p:tavLst>
                                        <p:tav tm="0">
                                          <p:val>
                                            <p:strVal val="ppt_y"/>
                                          </p:val>
                                        </p:tav>
                                        <p:tav tm="100000">
                                          <p:val>
                                            <p:strVal val="0-ppt_h/2"/>
                                          </p:val>
                                        </p:tav>
                                      </p:tavLst>
                                    </p:anim>
                                    <p:set>
                                      <p:cBhvr>
                                        <p:cTn id="144" fill="hold">
                                          <p:stCondLst>
                                            <p:cond delay="749"/>
                                          </p:stCondLst>
                                        </p:cTn>
                                        <p:tgtEl>
                                          <p:spTgt spid="61"/>
                                        </p:tgtEl>
                                        <p:attrNameLst>
                                          <p:attrName>style.visibility</p:attrName>
                                        </p:attrNameLst>
                                      </p:cBhvr>
                                      <p:to>
                                        <p:strVal val="hidden"/>
                                      </p:to>
                                    </p:set>
                                  </p:childTnLst>
                                </p:cTn>
                              </p:par>
                            </p:childTnLst>
                          </p:cTn>
                        </p:par>
                        <p:par>
                          <p:cTn id="145" fill="hold">
                            <p:stCondLst>
                              <p:cond delay="3750"/>
                            </p:stCondLst>
                            <p:childTnLst>
                              <p:par>
                                <p:cTn id="146" presetID="10" presetClass="exit" fill="hold" grpId="2" nodeType="afterEffect">
                                  <p:stCondLst>
                                    <p:cond delay="0"/>
                                  </p:stCondLst>
                                  <p:iterate>
                                    <p:tmAbs val="0"/>
                                  </p:iterate>
                                  <p:childTnLst>
                                    <p:animEffect transition="out" filter="fade">
                                      <p:cBhvr>
                                        <p:cTn id="147" dur="500" fill="hold"/>
                                        <p:tgtEl>
                                          <p:spTgt spid="67"/>
                                        </p:tgtEl>
                                      </p:cBhvr>
                                    </p:animEffect>
                                    <p:set>
                                      <p:cBhvr>
                                        <p:cTn id="148"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bldLvl="5" animBg="1" advAuto="0"/>
      <p:bldP spid="57" grpId="0" animBg="1" advAuto="0"/>
      <p:bldP spid="58" grpId="0" animBg="1" advAuto="0"/>
      <p:bldP spid="59" grpId="0" animBg="1" advAuto="0"/>
      <p:bldP spid="60" grpId="0" animBg="1" advAuto="0"/>
      <p:bldP spid="61" grpId="0" animBg="1" advAuto="0"/>
      <p:bldP spid="61" grpId="1" animBg="1" advAuto="0"/>
      <p:bldP spid="62" grpId="0" animBg="1" advAuto="0"/>
      <p:bldP spid="62" grpId="1" animBg="1" advAuto="0"/>
      <p:bldP spid="63" grpId="0" animBg="1" advAuto="0"/>
      <p:bldP spid="64" grpId="0" animBg="1" advAuto="0"/>
      <p:bldP spid="65" grpId="0" animBg="1" advAuto="0"/>
      <p:bldP spid="65" grpId="1" animBg="1" advAuto="0"/>
      <p:bldP spid="66" grpId="0" animBg="1" advAuto="0"/>
      <p:bldP spid="66" grpId="1" animBg="1" advAuto="0"/>
      <p:bldP spid="67" grpId="0" animBg="1" advAuto="0"/>
      <p:bldP spid="67" grpId="1" animBg="1" advAuto="0"/>
      <p:bldP spid="67" grpId="2" animBg="1" advAuto="0"/>
      <p:bldP spid="68" grpId="0" animBg="1" advAuto="0"/>
      <p:bldP spid="68" grpId="1" animBg="1" advAuto="0"/>
      <p:bldP spid="69" grpId="0" animBg="1" advAuto="0"/>
      <p:bldP spid="69" grpId="1" animBg="1" advAuto="0"/>
      <p:bldP spid="7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he ADT Stack"/>
          <p:cNvSpPr txBox="1">
            <a:spLocks noGrp="1"/>
          </p:cNvSpPr>
          <p:nvPr>
            <p:ph type="title"/>
          </p:nvPr>
        </p:nvSpPr>
        <p:spPr>
          <a:prstGeom prst="rect">
            <a:avLst/>
          </a:prstGeom>
        </p:spPr>
        <p:txBody>
          <a:bodyPr/>
          <a:lstStyle/>
          <a:p>
            <a:r>
              <a:t>The ADT Stack</a:t>
            </a:r>
          </a:p>
        </p:txBody>
      </p:sp>
      <p:grpSp>
        <p:nvGrpSpPr>
          <p:cNvPr id="79" name="Group"/>
          <p:cNvGrpSpPr/>
          <p:nvPr/>
        </p:nvGrpSpPr>
        <p:grpSpPr>
          <a:xfrm>
            <a:off x="11620799" y="9313926"/>
            <a:ext cx="5486721" cy="3638002"/>
            <a:chOff x="0" y="0"/>
            <a:chExt cx="5486719" cy="3638001"/>
          </a:xfrm>
        </p:grpSpPr>
        <p:sp>
          <p:nvSpPr>
            <p:cNvPr id="75" name="Rectangle"/>
            <p:cNvSpPr/>
            <p:nvPr/>
          </p:nvSpPr>
          <p:spPr>
            <a:xfrm>
              <a:off x="21645" y="18500"/>
              <a:ext cx="5429251" cy="3619501"/>
            </a:xfrm>
            <a:prstGeom prst="rect">
              <a:avLst/>
            </a:prstGeom>
            <a:solidFill>
              <a:srgbClr val="FFFBF6"/>
            </a:solidFill>
            <a:ln w="50800" cap="flat">
              <a:solidFill>
                <a:srgbClr val="941100"/>
              </a:solidFill>
              <a:prstDash val="solid"/>
              <a:miter lim="400000"/>
            </a:ln>
            <a:effectLst>
              <a:outerShdw blurRad="152400" dist="127000" dir="1980000" rotWithShape="0">
                <a:srgbClr val="000000"/>
              </a:outerShdw>
            </a:effectLst>
          </p:spPr>
          <p:txBody>
            <a:bodyPr wrap="square" lIns="76200" tIns="76200" rIns="76200" bIns="76200" numCol="1" anchor="ctr">
              <a:noAutofit/>
            </a:bodyPr>
            <a:lstStyle/>
            <a:p>
              <a:pPr defTabSz="876300">
                <a:defRPr sz="6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 name="Stack"/>
            <p:cNvSpPr/>
            <p:nvPr/>
          </p:nvSpPr>
          <p:spPr>
            <a:xfrm>
              <a:off x="1684923" y="0"/>
              <a:ext cx="1671538" cy="703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lvl1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800" b="1" i="0">
                  <a:latin typeface="Courier New"/>
                  <a:ea typeface="Courier New"/>
                  <a:cs typeface="Courier New"/>
                  <a:sym typeface="Courier New"/>
                </a:defRPr>
              </a:lvl1pPr>
            </a:lstStyle>
            <a:p>
              <a:r>
                <a:t>Stack</a:t>
              </a:r>
            </a:p>
          </p:txBody>
        </p:sp>
        <p:sp>
          <p:nvSpPr>
            <p:cNvPr id="77" name="Line"/>
            <p:cNvSpPr/>
            <p:nvPr/>
          </p:nvSpPr>
          <p:spPr>
            <a:xfrm>
              <a:off x="0" y="721500"/>
              <a:ext cx="5440561" cy="1"/>
            </a:xfrm>
            <a:prstGeom prst="line">
              <a:avLst/>
            </a:prstGeom>
            <a:noFill/>
            <a:ln w="38100" cap="flat">
              <a:solidFill>
                <a:srgbClr val="941100"/>
              </a:solidFill>
              <a:prstDash val="solid"/>
              <a:miter lim="400000"/>
            </a:ln>
            <a:effectLst/>
          </p:spPr>
          <p:txBody>
            <a:bodyPr wrap="square" lIns="76200" tIns="76200" rIns="76200" bIns="76200" numCol="1" anchor="ctr">
              <a:noAutofit/>
            </a:bodyPr>
            <a:lstStyle/>
            <a:p>
              <a:pPr algn="l" defTabSz="685800">
                <a:defRPr sz="1800" i="0">
                  <a:latin typeface="Helvetica"/>
                  <a:ea typeface="Helvetica"/>
                  <a:cs typeface="Helvetica"/>
                  <a:sym typeface="Helvetica"/>
                </a:defRPr>
              </a:pPr>
              <a:endParaRPr/>
            </a:p>
          </p:txBody>
        </p:sp>
        <p:sp>
          <p:nvSpPr>
            <p:cNvPr id="78" name="Line"/>
            <p:cNvSpPr/>
            <p:nvPr/>
          </p:nvSpPr>
          <p:spPr>
            <a:xfrm>
              <a:off x="2113" y="1184000"/>
              <a:ext cx="5484606" cy="1"/>
            </a:xfrm>
            <a:prstGeom prst="line">
              <a:avLst/>
            </a:prstGeom>
            <a:noFill/>
            <a:ln w="38100" cap="flat">
              <a:solidFill>
                <a:srgbClr val="941100"/>
              </a:solidFill>
              <a:prstDash val="solid"/>
              <a:miter lim="400000"/>
            </a:ln>
            <a:effectLst/>
          </p:spPr>
          <p:txBody>
            <a:bodyPr wrap="square" lIns="76200" tIns="76200" rIns="76200" bIns="76200" numCol="1" anchor="ctr">
              <a:noAutofit/>
            </a:bodyPr>
            <a:lstStyle/>
            <a:p>
              <a:pPr algn="l" defTabSz="685800">
                <a:defRPr sz="1800" i="0">
                  <a:latin typeface="Helvetica"/>
                  <a:ea typeface="Helvetica"/>
                  <a:cs typeface="Helvetica"/>
                  <a:sym typeface="Helvetica"/>
                </a:defRPr>
              </a:pPr>
              <a:endParaRPr/>
            </a:p>
          </p:txBody>
        </p:sp>
      </p:grpSp>
      <p:sp>
        <p:nvSpPr>
          <p:cNvPr id="80" name="+push(someItem: T): void…"/>
          <p:cNvSpPr/>
          <p:nvPr/>
        </p:nvSpPr>
        <p:spPr>
          <a:xfrm>
            <a:off x="11608886" y="10590276"/>
            <a:ext cx="5124451" cy="220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+push(someItem: T): void </a:t>
            </a:r>
          </a:p>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+pop(): void </a:t>
            </a:r>
          </a:p>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+peek(): T</a:t>
            </a:r>
          </a:p>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+isEmpty(): boolean </a:t>
            </a:r>
          </a:p>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+clear(): void</a:t>
            </a:r>
          </a:p>
        </p:txBody>
      </p:sp>
      <p:pic>
        <p:nvPicPr>
          <p:cNvPr id="81" name="1725_PhotoObject.png" descr="1725_PhotoObject.png"/>
          <p:cNvPicPr>
            <a:picLocks noChangeAspect="1"/>
          </p:cNvPicPr>
          <p:nvPr/>
        </p:nvPicPr>
        <p:blipFill>
          <a:blip r:embed="rId3"/>
          <a:srcRect t="26" b="26"/>
          <a:stretch>
            <a:fillRect/>
          </a:stretch>
        </p:blipFill>
        <p:spPr>
          <a:xfrm rot="472841">
            <a:off x="17392650" y="8191499"/>
            <a:ext cx="6079788" cy="4762501"/>
          </a:xfrm>
          <a:prstGeom prst="rect">
            <a:avLst/>
          </a:prstGeom>
          <a:ln w="12700">
            <a:miter lim="400000"/>
          </a:ln>
          <a:effectLst>
            <a:outerShdw blurRad="609600" dist="12700" dir="2340000" rotWithShape="0">
              <a:srgbClr val="000000"/>
            </a:outerShdw>
          </a:effectLst>
        </p:spPr>
      </p:pic>
      <p:pic>
        <p:nvPicPr>
          <p:cNvPr id="82" name="0469_PhotoObject.png" descr="0469_PhotoObject.png"/>
          <p:cNvPicPr>
            <a:picLocks noChangeAspect="1"/>
          </p:cNvPicPr>
          <p:nvPr/>
        </p:nvPicPr>
        <p:blipFill>
          <a:blip r:embed="rId4"/>
          <a:srcRect l="90" r="90"/>
          <a:stretch>
            <a:fillRect/>
          </a:stretch>
        </p:blipFill>
        <p:spPr>
          <a:xfrm rot="223059" flipH="1">
            <a:off x="18345150" y="6762750"/>
            <a:ext cx="4572001" cy="3143251"/>
          </a:xfrm>
          <a:prstGeom prst="rect">
            <a:avLst/>
          </a:prstGeom>
          <a:ln w="12700">
            <a:miter lim="400000"/>
          </a:ln>
          <a:effectLst>
            <a:outerShdw blurRad="50800" dist="12700" dir="2340000" rotWithShape="0">
              <a:srgbClr val="000000"/>
            </a:outerShdw>
          </a:effectLst>
        </p:spPr>
      </p:pic>
      <p:sp>
        <p:nvSpPr>
          <p:cNvPr id="83" name="push(    )"/>
          <p:cNvSpPr/>
          <p:nvPr/>
        </p:nvSpPr>
        <p:spPr>
          <a:xfrm>
            <a:off x="14363988" y="3409950"/>
            <a:ext cx="5086351" cy="93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lgn="l">
              <a:defRPr sz="4800" b="1" i="0">
                <a:solidFill>
                  <a:srgbClr val="80154F"/>
                </a:solidFill>
                <a:latin typeface="Courier New"/>
                <a:ea typeface="Courier New"/>
                <a:cs typeface="Courier New"/>
                <a:sym typeface="Courier New"/>
              </a:defRPr>
            </a:lvl1pPr>
          </a:lstStyle>
          <a:p>
            <a:r>
              <a:t>push(			 )</a:t>
            </a:r>
          </a:p>
        </p:txBody>
      </p:sp>
      <p:sp>
        <p:nvSpPr>
          <p:cNvPr id="84" name="pop()"/>
          <p:cNvSpPr/>
          <p:nvPr/>
        </p:nvSpPr>
        <p:spPr>
          <a:xfrm>
            <a:off x="21907788" y="2781300"/>
            <a:ext cx="2114551" cy="93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lgn="l">
              <a:defRPr sz="4800" b="1" i="0">
                <a:solidFill>
                  <a:srgbClr val="80154F"/>
                </a:solidFill>
                <a:latin typeface="Courier New"/>
                <a:ea typeface="Courier New"/>
                <a:cs typeface="Courier New"/>
                <a:sym typeface="Courier New"/>
              </a:defRPr>
            </a:lvl1pPr>
          </a:lstStyle>
          <a:p>
            <a:r>
              <a:t>pop()</a:t>
            </a:r>
          </a:p>
        </p:txBody>
      </p:sp>
      <p:sp>
        <p:nvSpPr>
          <p:cNvPr id="85" name="peek()"/>
          <p:cNvSpPr/>
          <p:nvPr/>
        </p:nvSpPr>
        <p:spPr>
          <a:xfrm>
            <a:off x="21545550" y="2781300"/>
            <a:ext cx="2533650" cy="93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lgn="l">
              <a:defRPr sz="4800" b="1" i="0">
                <a:solidFill>
                  <a:srgbClr val="80154F"/>
                </a:solidFill>
                <a:latin typeface="Courier New"/>
                <a:ea typeface="Courier New"/>
                <a:cs typeface="Courier New"/>
                <a:sym typeface="Courier New"/>
              </a:defRPr>
            </a:lvl1pPr>
          </a:lstStyle>
          <a:p>
            <a:r>
              <a:t>peek()</a:t>
            </a:r>
          </a:p>
        </p:txBody>
      </p:sp>
      <p:pic>
        <p:nvPicPr>
          <p:cNvPr id="86" name="0469_PhotoObject.png" descr="0469_PhotoObject.png"/>
          <p:cNvPicPr>
            <a:picLocks noChangeAspect="1"/>
          </p:cNvPicPr>
          <p:nvPr/>
        </p:nvPicPr>
        <p:blipFill>
          <a:blip r:embed="rId4"/>
          <a:srcRect l="90" r="90"/>
          <a:stretch>
            <a:fillRect/>
          </a:stretch>
        </p:blipFill>
        <p:spPr>
          <a:xfrm rot="223059" flipH="1">
            <a:off x="18346993" y="6755266"/>
            <a:ext cx="4572001" cy="3143251"/>
          </a:xfrm>
          <a:prstGeom prst="rect">
            <a:avLst/>
          </a:prstGeom>
          <a:ln w="12700">
            <a:miter lim="400000"/>
          </a:ln>
          <a:effectLst>
            <a:outerShdw blurRad="50800" dist="12700" dir="2340000" rotWithShape="0">
              <a:srgbClr val="000000"/>
            </a:outerShdw>
          </a:effectLst>
        </p:spPr>
      </p:pic>
      <p:pic>
        <p:nvPicPr>
          <p:cNvPr id="87" name="0651_PhotoObject.png" descr="0651_PhotoObject.png"/>
          <p:cNvPicPr>
            <a:picLocks noChangeAspect="1"/>
          </p:cNvPicPr>
          <p:nvPr/>
        </p:nvPicPr>
        <p:blipFill>
          <a:blip r:embed="rId5"/>
          <a:srcRect l="74" r="74"/>
          <a:stretch>
            <a:fillRect/>
          </a:stretch>
        </p:blipFill>
        <p:spPr>
          <a:xfrm rot="225493" flipH="1">
            <a:off x="16410575" y="2777232"/>
            <a:ext cx="2251882" cy="1885951"/>
          </a:xfrm>
          <a:prstGeom prst="rect">
            <a:avLst/>
          </a:prstGeom>
          <a:ln w="12700">
            <a:miter lim="400000"/>
          </a:ln>
          <a:effectLst>
            <a:outerShdw blurRad="50800" dist="12700" dir="2340000" rotWithShape="0">
              <a:srgbClr val="000000"/>
            </a:outerShdw>
          </a:effectLst>
        </p:spPr>
      </p:pic>
      <p:sp>
        <p:nvSpPr>
          <p:cNvPr id="88" name="Collection of objects in reverse chronological order with same data type…"/>
          <p:cNvSpPr txBox="1">
            <a:spLocks noGrp="1"/>
          </p:cNvSpPr>
          <p:nvPr>
            <p:ph type="body" idx="1"/>
          </p:nvPr>
        </p:nvSpPr>
        <p:spPr>
          <a:xfrm>
            <a:off x="104775" y="2381249"/>
            <a:ext cx="13144500" cy="11906251"/>
          </a:xfrm>
          <a:prstGeom prst="rect">
            <a:avLst/>
          </a:prstGeom>
        </p:spPr>
        <p:txBody>
          <a:bodyPr/>
          <a:lstStyle/>
          <a:p>
            <a:pPr marL="571500">
              <a:lnSpc>
                <a:spcPct val="90000"/>
              </a:lnSpc>
              <a:spcBef>
                <a:spcPts val="1600"/>
              </a:spcBef>
              <a:buSzPct val="53000"/>
              <a:buBlip>
                <a:blip r:embed="rId6"/>
              </a:buBlip>
            </a:pPr>
            <a:r>
              <a:rPr dirty="0"/>
              <a:t>Collection of objects in reverse chronological order with same data type</a:t>
            </a:r>
          </a:p>
          <a:p>
            <a:pPr marL="571500">
              <a:lnSpc>
                <a:spcPct val="90000"/>
              </a:lnSpc>
              <a:spcBef>
                <a:spcPts val="1600"/>
              </a:spcBef>
              <a:buSzPct val="53000"/>
              <a:buBlip>
                <a:blip r:embed="rId6"/>
              </a:buBlip>
            </a:pPr>
            <a:r>
              <a:rPr dirty="0"/>
              <a:t>ADT Stack operations</a:t>
            </a:r>
          </a:p>
          <a:p>
            <a:pPr marL="1058333" lvl="1" indent="-677333">
              <a:lnSpc>
                <a:spcPct val="90000"/>
              </a:lnSpc>
              <a:spcBef>
                <a:spcPts val="1600"/>
              </a:spcBef>
              <a:buSzPct val="30000"/>
              <a:buBlip>
                <a:blip r:embed="rId6"/>
              </a:buBlip>
            </a:pPr>
            <a:r>
              <a:rPr dirty="0"/>
              <a:t>Add a new item to the stack</a:t>
            </a:r>
          </a:p>
          <a:p>
            <a:pPr marL="0" lvl="3" indent="1371600">
              <a:lnSpc>
                <a:spcPct val="90000"/>
              </a:lnSpc>
              <a:spcBef>
                <a:spcPts val="1600"/>
              </a:spcBef>
              <a:buSzTx/>
              <a:buNone/>
              <a:defRPr sz="3800" b="1" i="1">
                <a:solidFill>
                  <a:srgbClr val="941100"/>
                </a:solidFill>
                <a:latin typeface="Courier New"/>
                <a:ea typeface="Courier New"/>
                <a:cs typeface="Courier New"/>
                <a:sym typeface="Courier New"/>
              </a:defRPr>
            </a:pPr>
            <a:r>
              <a:rPr dirty="0"/>
              <a:t>push(ItemType </a:t>
            </a:r>
            <a:r>
              <a:rPr dirty="0" err="1"/>
              <a:t>someItem</a:t>
            </a:r>
            <a:r>
              <a:rPr dirty="0"/>
              <a:t>)</a:t>
            </a:r>
          </a:p>
          <a:p>
            <a:pPr marL="1058333" lvl="1" indent="-677333">
              <a:lnSpc>
                <a:spcPct val="90000"/>
              </a:lnSpc>
              <a:spcBef>
                <a:spcPts val="1600"/>
              </a:spcBef>
              <a:buSzPct val="30000"/>
              <a:buBlip>
                <a:blip r:embed="rId6"/>
              </a:buBlip>
            </a:pPr>
            <a:r>
              <a:rPr dirty="0"/>
              <a:t>Remove item that was added most recently</a:t>
            </a:r>
          </a:p>
          <a:p>
            <a:pPr marL="0" lvl="3" indent="1371600">
              <a:lnSpc>
                <a:spcPct val="90000"/>
              </a:lnSpc>
              <a:spcBef>
                <a:spcPts val="1600"/>
              </a:spcBef>
              <a:buSzTx/>
              <a:buNone/>
              <a:defRPr sz="3800" b="1" i="1">
                <a:solidFill>
                  <a:srgbClr val="941100"/>
                </a:solidFill>
                <a:latin typeface="Courier New"/>
                <a:ea typeface="Courier New"/>
                <a:cs typeface="Courier New"/>
                <a:sym typeface="Courier New"/>
              </a:defRPr>
            </a:pPr>
            <a:r>
              <a:rPr dirty="0"/>
              <a:t>pop()</a:t>
            </a:r>
          </a:p>
          <a:p>
            <a:pPr marL="1058333" lvl="1" indent="-677333">
              <a:lnSpc>
                <a:spcPct val="90000"/>
              </a:lnSpc>
              <a:spcBef>
                <a:spcPts val="1600"/>
              </a:spcBef>
              <a:buSzPct val="30000"/>
              <a:buBlip>
                <a:blip r:embed="rId6"/>
              </a:buBlip>
            </a:pPr>
            <a:r>
              <a:rPr dirty="0"/>
              <a:t>Retrieve item that was added most recently</a:t>
            </a:r>
          </a:p>
          <a:p>
            <a:pPr marL="0" lvl="3" indent="1371600">
              <a:lnSpc>
                <a:spcPct val="90000"/>
              </a:lnSpc>
              <a:spcBef>
                <a:spcPts val="1600"/>
              </a:spcBef>
              <a:buSzTx/>
              <a:buNone/>
              <a:defRPr sz="3800" b="1" i="1">
                <a:solidFill>
                  <a:srgbClr val="941100"/>
                </a:solidFill>
                <a:latin typeface="Courier New"/>
                <a:ea typeface="Courier New"/>
                <a:cs typeface="Courier New"/>
                <a:sym typeface="Courier New"/>
              </a:defRPr>
            </a:pPr>
            <a:r>
              <a:rPr dirty="0"/>
              <a:t>ItemType peek()</a:t>
            </a:r>
          </a:p>
          <a:p>
            <a:pPr marL="1058333" lvl="1" indent="-677333">
              <a:lnSpc>
                <a:spcPct val="90000"/>
              </a:lnSpc>
              <a:spcBef>
                <a:spcPts val="1600"/>
              </a:spcBef>
              <a:buSzPct val="30000"/>
              <a:buBlip>
                <a:blip r:embed="rId6"/>
              </a:buBlip>
            </a:pPr>
            <a:r>
              <a:rPr dirty="0"/>
              <a:t>Determine whether a stack is empty</a:t>
            </a:r>
          </a:p>
          <a:p>
            <a:pPr marL="0" lvl="3" indent="1371600">
              <a:lnSpc>
                <a:spcPct val="90000"/>
              </a:lnSpc>
              <a:spcBef>
                <a:spcPts val="1600"/>
              </a:spcBef>
              <a:buSzTx/>
              <a:buNone/>
              <a:defRPr sz="3800" b="1" i="1">
                <a:solidFill>
                  <a:srgbClr val="941100"/>
                </a:solidFill>
                <a:latin typeface="Courier New"/>
                <a:ea typeface="Courier New"/>
                <a:cs typeface="Courier New"/>
                <a:sym typeface="Courier New"/>
              </a:defRPr>
            </a:pPr>
            <a:r>
              <a:rPr dirty="0" err="1"/>
              <a:t>boolean</a:t>
            </a:r>
            <a:r>
              <a:rPr dirty="0"/>
              <a:t> </a:t>
            </a:r>
            <a:r>
              <a:rPr dirty="0" err="1"/>
              <a:t>isEmpty</a:t>
            </a:r>
            <a:r>
              <a:rPr dirty="0"/>
              <a:t>() </a:t>
            </a:r>
          </a:p>
          <a:p>
            <a:pPr marL="1058333" lvl="1" indent="-677333">
              <a:lnSpc>
                <a:spcPct val="90000"/>
              </a:lnSpc>
              <a:spcBef>
                <a:spcPts val="1600"/>
              </a:spcBef>
              <a:buSzPct val="30000"/>
              <a:buBlip>
                <a:blip r:embed="rId6"/>
              </a:buBlip>
              <a:defRPr i="1"/>
            </a:pPr>
            <a:r>
              <a:rPr i="0" dirty="0"/>
              <a:t>Remove all entries from the stack.</a:t>
            </a:r>
          </a:p>
          <a:p>
            <a:pPr marL="0" lvl="3" indent="1371600">
              <a:lnSpc>
                <a:spcPct val="90000"/>
              </a:lnSpc>
              <a:spcBef>
                <a:spcPts val="1600"/>
              </a:spcBef>
              <a:buSzTx/>
              <a:buNone/>
              <a:defRPr sz="3800" b="1" i="1">
                <a:solidFill>
                  <a:srgbClr val="941100"/>
                </a:solidFill>
                <a:latin typeface="Courier New"/>
                <a:ea typeface="Courier New"/>
                <a:cs typeface="Courier New"/>
                <a:sym typeface="Courier New"/>
              </a:defRPr>
            </a:pPr>
            <a:r>
              <a:rPr dirty="0"/>
              <a:t>void clear()</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74"/>
                                        </p:tgtEl>
                                        <p:attrNameLst>
                                          <p:attrName>style.visibility</p:attrName>
                                        </p:attrNameLst>
                                      </p:cBhvr>
                                      <p:to>
                                        <p:strVal val="visible"/>
                                      </p:to>
                                    </p:set>
                                    <p:anim calcmode="lin" valueType="num">
                                      <p:cBhvr>
                                        <p:cTn id="7" dur="1000" fill="hold"/>
                                        <p:tgtEl>
                                          <p:spTgt spid="74"/>
                                        </p:tgtEl>
                                        <p:attrNameLst>
                                          <p:attrName>ppt_w</p:attrName>
                                        </p:attrNameLst>
                                      </p:cBhvr>
                                      <p:tavLst>
                                        <p:tav tm="0">
                                          <p:val>
                                            <p:strVal val="4*#ppt_w"/>
                                          </p:val>
                                        </p:tav>
                                        <p:tav tm="100000">
                                          <p:val>
                                            <p:strVal val="#ppt_w"/>
                                          </p:val>
                                        </p:tav>
                                      </p:tavLst>
                                    </p:anim>
                                    <p:anim calcmode="lin" valueType="num">
                                      <p:cBhvr>
                                        <p:cTn id="8" dur="1000" fill="hold"/>
                                        <p:tgtEl>
                                          <p:spTgt spid="74"/>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88">
                                            <p:bg/>
                                          </p:spTgt>
                                        </p:tgtEl>
                                        <p:attrNameLst>
                                          <p:attrName>style.visibility</p:attrName>
                                        </p:attrNameLst>
                                      </p:cBhvr>
                                      <p:to>
                                        <p:strVal val="visible"/>
                                      </p:to>
                                    </p:set>
                                    <p:animEffect transition="in" filter="fade">
                                      <p:cBhvr>
                                        <p:cTn id="12" dur="400"/>
                                        <p:tgtEl>
                                          <p:spTgt spid="88">
                                            <p:bg/>
                                          </p:spTgt>
                                        </p:tgtEl>
                                      </p:cBhvr>
                                    </p:animEffect>
                                  </p:childTnLst>
                                </p:cTn>
                              </p:par>
                              <p:par>
                                <p:cTn id="13" presetID="10" presetClass="entr" presetSubtype="0" fill="hold" grpId="0" nodeType="withEffect">
                                  <p:stCondLst>
                                    <p:cond delay="0"/>
                                  </p:stCondLst>
                                  <p:iterate>
                                    <p:tmAbs val="0"/>
                                  </p:iterate>
                                  <p:childTnLst>
                                    <p:set>
                                      <p:cBhvr>
                                        <p:cTn id="14" fill="hold"/>
                                        <p:tgtEl>
                                          <p:spTgt spid="88">
                                            <p:txEl>
                                              <p:pRg st="0" end="0"/>
                                            </p:txEl>
                                          </p:spTgt>
                                        </p:tgtEl>
                                        <p:attrNameLst>
                                          <p:attrName>style.visibility</p:attrName>
                                        </p:attrNameLst>
                                      </p:cBhvr>
                                      <p:to>
                                        <p:strVal val="visible"/>
                                      </p:to>
                                    </p:set>
                                    <p:animEffect transition="in" filter="fade">
                                      <p:cBhvr>
                                        <p:cTn id="15" dur="400"/>
                                        <p:tgtEl>
                                          <p:spTgt spid="88">
                                            <p:txEl>
                                              <p:pRg st="0" end="0"/>
                                            </p:txEl>
                                          </p:spTgt>
                                        </p:tgtEl>
                                      </p:cBhvr>
                                    </p:animEffect>
                                  </p:childTnLst>
                                </p:cTn>
                              </p:par>
                            </p:childTnLst>
                          </p:cTn>
                        </p:par>
                        <p:par>
                          <p:cTn id="16" fill="hold">
                            <p:stCondLst>
                              <p:cond delay="1400"/>
                            </p:stCondLst>
                            <p:childTnLst>
                              <p:par>
                                <p:cTn id="17" presetID="10" presetClass="entr" fill="hold" grpId="0" nodeType="afterEffect">
                                  <p:stCondLst>
                                    <p:cond delay="0"/>
                                  </p:stCondLst>
                                  <p:iterate>
                                    <p:tmAbs val="0"/>
                                  </p:iterate>
                                  <p:childTnLst>
                                    <p:set>
                                      <p:cBhvr>
                                        <p:cTn id="18" fill="hold"/>
                                        <p:tgtEl>
                                          <p:spTgt spid="88">
                                            <p:txEl>
                                              <p:pRg st="1" end="1"/>
                                            </p:txEl>
                                          </p:spTgt>
                                        </p:tgtEl>
                                        <p:attrNameLst>
                                          <p:attrName>style.visibility</p:attrName>
                                        </p:attrNameLst>
                                      </p:cBhvr>
                                      <p:to>
                                        <p:strVal val="visible"/>
                                      </p:to>
                                    </p:set>
                                    <p:animEffect transition="in" filter="fade">
                                      <p:cBhvr>
                                        <p:cTn id="19" dur="400"/>
                                        <p:tgtEl>
                                          <p:spTgt spid="88">
                                            <p:txEl>
                                              <p:pRg st="1" end="1"/>
                                            </p:txEl>
                                          </p:spTgt>
                                        </p:tgtEl>
                                      </p:cBhvr>
                                    </p:animEffect>
                                  </p:childTnLst>
                                </p:cTn>
                              </p:par>
                            </p:childTnLst>
                          </p:cTn>
                        </p:par>
                        <p:par>
                          <p:cTn id="20" fill="hold">
                            <p:stCondLst>
                              <p:cond delay="1800"/>
                            </p:stCondLst>
                            <p:childTnLst>
                              <p:par>
                                <p:cTn id="21" presetID="23" presetClass="entr" presetSubtype="16" fill="hold" grpId="0" nodeType="afterEffect">
                                  <p:stCondLst>
                                    <p:cond delay="0"/>
                                  </p:stCondLst>
                                  <p:iterate>
                                    <p:tmAbs val="0"/>
                                  </p:iterate>
                                  <p:childTnLst>
                                    <p:set>
                                      <p:cBhvr>
                                        <p:cTn id="22" fill="hold"/>
                                        <p:tgtEl>
                                          <p:spTgt spid="79"/>
                                        </p:tgtEl>
                                        <p:attrNameLst>
                                          <p:attrName>style.visibility</p:attrName>
                                        </p:attrNameLst>
                                      </p:cBhvr>
                                      <p:to>
                                        <p:strVal val="visible"/>
                                      </p:to>
                                    </p:set>
                                    <p:anim calcmode="lin" valueType="num">
                                      <p:cBhvr>
                                        <p:cTn id="23" dur="500" fill="hold"/>
                                        <p:tgtEl>
                                          <p:spTgt spid="79"/>
                                        </p:tgtEl>
                                        <p:attrNameLst>
                                          <p:attrName>ppt_w</p:attrName>
                                        </p:attrNameLst>
                                      </p:cBhvr>
                                      <p:tavLst>
                                        <p:tav tm="0">
                                          <p:val>
                                            <p:fltVal val="0"/>
                                          </p:val>
                                        </p:tav>
                                        <p:tav tm="100000">
                                          <p:val>
                                            <p:strVal val="#ppt_w"/>
                                          </p:val>
                                        </p:tav>
                                      </p:tavLst>
                                    </p:anim>
                                    <p:anim calcmode="lin" valueType="num">
                                      <p:cBhvr>
                                        <p:cTn id="24" dur="500" fill="hold"/>
                                        <p:tgtEl>
                                          <p:spTgt spid="79"/>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fill="hold" grpId="0" nodeType="clickEffect">
                                  <p:stCondLst>
                                    <p:cond delay="0"/>
                                  </p:stCondLst>
                                  <p:iterate>
                                    <p:tmAbs val="0"/>
                                  </p:iterate>
                                  <p:childTnLst>
                                    <p:set>
                                      <p:cBhvr>
                                        <p:cTn id="28" fill="hold"/>
                                        <p:tgtEl>
                                          <p:spTgt spid="88">
                                            <p:txEl>
                                              <p:pRg st="2" end="2"/>
                                            </p:txEl>
                                          </p:spTgt>
                                        </p:tgtEl>
                                        <p:attrNameLst>
                                          <p:attrName>style.visibility</p:attrName>
                                        </p:attrNameLst>
                                      </p:cBhvr>
                                      <p:to>
                                        <p:strVal val="visible"/>
                                      </p:to>
                                    </p:set>
                                    <p:animEffect transition="in" filter="fade">
                                      <p:cBhvr>
                                        <p:cTn id="29" dur="400"/>
                                        <p:tgtEl>
                                          <p:spTgt spid="88">
                                            <p:txEl>
                                              <p:pRg st="2" end="2"/>
                                            </p:txEl>
                                          </p:spTgt>
                                        </p:tgtEl>
                                      </p:cBhvr>
                                    </p:animEffect>
                                  </p:childTnLst>
                                </p:cTn>
                              </p:par>
                            </p:childTnLst>
                          </p:cTn>
                        </p:par>
                        <p:par>
                          <p:cTn id="30" fill="hold">
                            <p:stCondLst>
                              <p:cond delay="400"/>
                            </p:stCondLst>
                            <p:childTnLst>
                              <p:par>
                                <p:cTn id="31" presetID="23" presetClass="entr" presetSubtype="16" fill="hold" grpId="0" nodeType="afterEffect">
                                  <p:stCondLst>
                                    <p:cond delay="0"/>
                                  </p:stCondLst>
                                  <p:iterate>
                                    <p:tmAbs val="0"/>
                                  </p:iterate>
                                  <p:childTnLst>
                                    <p:set>
                                      <p:cBhvr>
                                        <p:cTn id="32" fill="hold"/>
                                        <p:tgtEl>
                                          <p:spTgt spid="87"/>
                                        </p:tgtEl>
                                        <p:attrNameLst>
                                          <p:attrName>style.visibility</p:attrName>
                                        </p:attrNameLst>
                                      </p:cBhvr>
                                      <p:to>
                                        <p:strVal val="visible"/>
                                      </p:to>
                                    </p:set>
                                    <p:anim calcmode="lin" valueType="num">
                                      <p:cBhvr>
                                        <p:cTn id="33" dur="500" fill="hold"/>
                                        <p:tgtEl>
                                          <p:spTgt spid="87"/>
                                        </p:tgtEl>
                                        <p:attrNameLst>
                                          <p:attrName>ppt_w</p:attrName>
                                        </p:attrNameLst>
                                      </p:cBhvr>
                                      <p:tavLst>
                                        <p:tav tm="0">
                                          <p:val>
                                            <p:fltVal val="0"/>
                                          </p:val>
                                        </p:tav>
                                        <p:tav tm="100000">
                                          <p:val>
                                            <p:strVal val="#ppt_w"/>
                                          </p:val>
                                        </p:tav>
                                      </p:tavLst>
                                    </p:anim>
                                    <p:anim calcmode="lin" valueType="num">
                                      <p:cBhvr>
                                        <p:cTn id="34" dur="500" fill="hold"/>
                                        <p:tgtEl>
                                          <p:spTgt spid="87"/>
                                        </p:tgtEl>
                                        <p:attrNameLst>
                                          <p:attrName>ppt_h</p:attrName>
                                        </p:attrNameLst>
                                      </p:cBhvr>
                                      <p:tavLst>
                                        <p:tav tm="0">
                                          <p:val>
                                            <p:fltVal val="0"/>
                                          </p:val>
                                        </p:tav>
                                        <p:tav tm="100000">
                                          <p:val>
                                            <p:strVal val="#ppt_h"/>
                                          </p:val>
                                        </p:tav>
                                      </p:tavLst>
                                    </p:anim>
                                  </p:childTnLst>
                                </p:cTn>
                              </p:par>
                            </p:childTnLst>
                          </p:cTn>
                        </p:par>
                        <p:par>
                          <p:cTn id="35" fill="hold">
                            <p:stCondLst>
                              <p:cond delay="900"/>
                            </p:stCondLst>
                            <p:childTnLst>
                              <p:par>
                                <p:cTn id="36" presetID="10" presetClass="entr" fill="hold" grpId="0" nodeType="afterEffect">
                                  <p:stCondLst>
                                    <p:cond delay="0"/>
                                  </p:stCondLst>
                                  <p:iterate type="lt">
                                    <p:tmAbs val="0"/>
                                  </p:iterate>
                                  <p:childTnLst>
                                    <p:set>
                                      <p:cBhvr>
                                        <p:cTn id="37" fill="hold"/>
                                        <p:tgtEl>
                                          <p:spTgt spid="80">
                                            <p:bg/>
                                          </p:spTgt>
                                        </p:tgtEl>
                                        <p:attrNameLst>
                                          <p:attrName>style.visibility</p:attrName>
                                        </p:attrNameLst>
                                      </p:cBhvr>
                                      <p:to>
                                        <p:strVal val="visible"/>
                                      </p:to>
                                    </p:set>
                                    <p:animEffect transition="in" filter="fade">
                                      <p:cBhvr>
                                        <p:cTn id="38" dur="500"/>
                                        <p:tgtEl>
                                          <p:spTgt spid="80">
                                            <p:bg/>
                                          </p:spTgt>
                                        </p:tgtEl>
                                      </p:cBhvr>
                                    </p:animEffect>
                                  </p:childTnLst>
                                </p:cTn>
                              </p:par>
                              <p:par>
                                <p:cTn id="39" presetID="10" presetClass="entr" presetSubtype="0" fill="hold" grpId="0" nodeType="withEffect">
                                  <p:stCondLst>
                                    <p:cond delay="0"/>
                                  </p:stCondLst>
                                  <p:iterate type="lt">
                                    <p:tmAbs val="0"/>
                                  </p:iterate>
                                  <p:childTnLst>
                                    <p:set>
                                      <p:cBhvr>
                                        <p:cTn id="40" fill="hold"/>
                                        <p:tgtEl>
                                          <p:spTgt spid="80">
                                            <p:txEl>
                                              <p:pRg st="0" end="0"/>
                                            </p:txEl>
                                          </p:spTgt>
                                        </p:tgtEl>
                                        <p:attrNameLst>
                                          <p:attrName>style.visibility</p:attrName>
                                        </p:attrNameLst>
                                      </p:cBhvr>
                                      <p:to>
                                        <p:strVal val="visible"/>
                                      </p:to>
                                    </p:set>
                                    <p:animEffect transition="in" filter="fade">
                                      <p:cBhvr>
                                        <p:cTn id="41" dur="500"/>
                                        <p:tgtEl>
                                          <p:spTgt spid="80">
                                            <p:txEl>
                                              <p:pRg st="0" end="0"/>
                                            </p:txEl>
                                          </p:spTgt>
                                        </p:tgtEl>
                                      </p:cBhvr>
                                    </p:animEffect>
                                  </p:childTnLst>
                                </p:cTn>
                              </p:par>
                            </p:childTnLst>
                          </p:cTn>
                        </p:par>
                        <p:par>
                          <p:cTn id="42" fill="hold">
                            <p:stCondLst>
                              <p:cond delay="1400"/>
                            </p:stCondLst>
                            <p:childTnLst>
                              <p:par>
                                <p:cTn id="43" presetID="10" presetClass="entr" fill="hold" grpId="0" nodeType="afterEffect">
                                  <p:stCondLst>
                                    <p:cond delay="0"/>
                                  </p:stCondLst>
                                  <p:iterate>
                                    <p:tmAbs val="0"/>
                                  </p:iterate>
                                  <p:childTnLst>
                                    <p:set>
                                      <p:cBhvr>
                                        <p:cTn id="44" fill="hold"/>
                                        <p:tgtEl>
                                          <p:spTgt spid="83"/>
                                        </p:tgtEl>
                                        <p:attrNameLst>
                                          <p:attrName>style.visibility</p:attrName>
                                        </p:attrNameLst>
                                      </p:cBhvr>
                                      <p:to>
                                        <p:strVal val="visible"/>
                                      </p:to>
                                    </p:set>
                                    <p:animEffect transition="in" filter="fade">
                                      <p:cBhvr>
                                        <p:cTn id="45" dur="500"/>
                                        <p:tgtEl>
                                          <p:spTgt spid="83"/>
                                        </p:tgtEl>
                                      </p:cBhvr>
                                    </p:animEffect>
                                  </p:childTnLst>
                                </p:cTn>
                              </p:par>
                            </p:childTnLst>
                          </p:cTn>
                        </p:par>
                        <p:par>
                          <p:cTn id="46" fill="hold">
                            <p:stCondLst>
                              <p:cond delay="1900"/>
                            </p:stCondLst>
                            <p:childTnLst>
                              <p:par>
                                <p:cTn id="47" presetID="10" presetClass="entr" fill="hold" grpId="0" nodeType="afterEffect">
                                  <p:stCondLst>
                                    <p:cond delay="0"/>
                                  </p:stCondLst>
                                  <p:iterate>
                                    <p:tmAbs val="0"/>
                                  </p:iterate>
                                  <p:childTnLst>
                                    <p:set>
                                      <p:cBhvr>
                                        <p:cTn id="48" fill="hold"/>
                                        <p:tgtEl>
                                          <p:spTgt spid="88">
                                            <p:txEl>
                                              <p:pRg st="3" end="3"/>
                                            </p:txEl>
                                          </p:spTgt>
                                        </p:tgtEl>
                                        <p:attrNameLst>
                                          <p:attrName>style.visibility</p:attrName>
                                        </p:attrNameLst>
                                      </p:cBhvr>
                                      <p:to>
                                        <p:strVal val="visible"/>
                                      </p:to>
                                    </p:set>
                                    <p:animEffect transition="in" filter="fade">
                                      <p:cBhvr>
                                        <p:cTn id="49" dur="400"/>
                                        <p:tgtEl>
                                          <p:spTgt spid="88">
                                            <p:txEl>
                                              <p:pRg st="3" end="3"/>
                                            </p:txEl>
                                          </p:spTgt>
                                        </p:tgtEl>
                                      </p:cBhvr>
                                    </p:animEffect>
                                  </p:childTnLst>
                                </p:cTn>
                              </p:par>
                            </p:childTnLst>
                          </p:cTn>
                        </p:par>
                        <p:par>
                          <p:cTn id="50" fill="hold">
                            <p:stCondLst>
                              <p:cond delay="0"/>
                            </p:stCondLst>
                            <p:childTnLst>
                              <p:par>
                                <p:cTn id="51" presetID="-1" presetClass="path" presetSubtype="0" accel="50000" decel="50000" fill="hold" nodeType="afterEffect">
                                  <p:stCondLst>
                                    <p:cond delay="1000"/>
                                  </p:stCondLst>
                                  <p:childTnLst>
                                    <p:animMotion origin="layout" path="M 0.000000 0.000000 C 0.000000 -0.000000 0.169124 0.135590 0.138269 0.219625" pathEditMode="relative">
                                      <p:cBhvr>
                                        <p:cTn id="52" dur="1000" fill="hold"/>
                                        <p:tgtEl>
                                          <p:spTgt spid="87"/>
                                        </p:tgtEl>
                                        <p:attrNameLst>
                                          <p:attrName>ppt_x</p:attrName>
                                          <p:attrName>ppt_y</p:attrName>
                                        </p:attrNameLst>
                                      </p:cBhvr>
                                    </p:animMotion>
                                  </p:childTnLst>
                                </p:cTn>
                              </p:par>
                            </p:childTnLst>
                          </p:cTn>
                        </p:par>
                        <p:par>
                          <p:cTn id="53" fill="hold">
                            <p:stCondLst>
                              <p:cond delay="2000"/>
                            </p:stCondLst>
                            <p:childTnLst>
                              <p:par>
                                <p:cTn id="54" presetID="10" presetClass="exit" fill="hold" grpId="1" nodeType="afterEffect">
                                  <p:stCondLst>
                                    <p:cond delay="0"/>
                                  </p:stCondLst>
                                  <p:iterate>
                                    <p:tmAbs val="0"/>
                                  </p:iterate>
                                  <p:childTnLst>
                                    <p:animEffect transition="out" filter="fade">
                                      <p:cBhvr>
                                        <p:cTn id="55" dur="500" fill="hold"/>
                                        <p:tgtEl>
                                          <p:spTgt spid="83"/>
                                        </p:tgtEl>
                                      </p:cBhvr>
                                    </p:animEffect>
                                    <p:set>
                                      <p:cBhvr>
                                        <p:cTn id="56" fill="hold">
                                          <p:stCondLst>
                                            <p:cond delay="499"/>
                                          </p:stCondLst>
                                        </p:cTn>
                                        <p:tgtEl>
                                          <p:spTgt spid="8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fill="hold" grpId="0" nodeType="clickEffect">
                                  <p:stCondLst>
                                    <p:cond delay="0"/>
                                  </p:stCondLst>
                                  <p:iterate>
                                    <p:tmAbs val="0"/>
                                  </p:iterate>
                                  <p:childTnLst>
                                    <p:set>
                                      <p:cBhvr>
                                        <p:cTn id="60" fill="hold"/>
                                        <p:tgtEl>
                                          <p:spTgt spid="88">
                                            <p:txEl>
                                              <p:pRg st="4" end="4"/>
                                            </p:txEl>
                                          </p:spTgt>
                                        </p:tgtEl>
                                        <p:attrNameLst>
                                          <p:attrName>style.visibility</p:attrName>
                                        </p:attrNameLst>
                                      </p:cBhvr>
                                      <p:to>
                                        <p:strVal val="visible"/>
                                      </p:to>
                                    </p:set>
                                    <p:animEffect transition="in" filter="fade">
                                      <p:cBhvr>
                                        <p:cTn id="61" dur="400"/>
                                        <p:tgtEl>
                                          <p:spTgt spid="88">
                                            <p:txEl>
                                              <p:pRg st="4" end="4"/>
                                            </p:txEl>
                                          </p:spTgt>
                                        </p:tgtEl>
                                      </p:cBhvr>
                                    </p:animEffect>
                                  </p:childTnLst>
                                </p:cTn>
                              </p:par>
                            </p:childTnLst>
                          </p:cTn>
                        </p:par>
                        <p:par>
                          <p:cTn id="62" fill="hold">
                            <p:stCondLst>
                              <p:cond delay="400"/>
                            </p:stCondLst>
                            <p:childTnLst>
                              <p:par>
                                <p:cTn id="63" presetID="10" presetClass="entr" fill="hold" grpId="0" nodeType="afterEffect">
                                  <p:stCondLst>
                                    <p:cond delay="0"/>
                                  </p:stCondLst>
                                  <p:iterate type="lt">
                                    <p:tmAbs val="0"/>
                                  </p:iterate>
                                  <p:childTnLst>
                                    <p:set>
                                      <p:cBhvr>
                                        <p:cTn id="64" fill="hold"/>
                                        <p:tgtEl>
                                          <p:spTgt spid="80">
                                            <p:txEl>
                                              <p:pRg st="1" end="1"/>
                                            </p:txEl>
                                          </p:spTgt>
                                        </p:tgtEl>
                                        <p:attrNameLst>
                                          <p:attrName>style.visibility</p:attrName>
                                        </p:attrNameLst>
                                      </p:cBhvr>
                                      <p:to>
                                        <p:strVal val="visible"/>
                                      </p:to>
                                    </p:set>
                                    <p:animEffect transition="in" filter="fade">
                                      <p:cBhvr>
                                        <p:cTn id="65" dur="500"/>
                                        <p:tgtEl>
                                          <p:spTgt spid="80">
                                            <p:txEl>
                                              <p:pRg st="1" end="1"/>
                                            </p:txEl>
                                          </p:spTgt>
                                        </p:tgtEl>
                                      </p:cBhvr>
                                    </p:animEffect>
                                  </p:childTnLst>
                                </p:cTn>
                              </p:par>
                            </p:childTnLst>
                          </p:cTn>
                        </p:par>
                        <p:par>
                          <p:cTn id="66" fill="hold">
                            <p:stCondLst>
                              <p:cond delay="900"/>
                            </p:stCondLst>
                            <p:childTnLst>
                              <p:par>
                                <p:cTn id="67" presetID="10" presetClass="entr" fill="hold" grpId="0" nodeType="afterEffect">
                                  <p:stCondLst>
                                    <p:cond delay="0"/>
                                  </p:stCondLst>
                                  <p:iterate>
                                    <p:tmAbs val="0"/>
                                  </p:iterate>
                                  <p:childTnLst>
                                    <p:set>
                                      <p:cBhvr>
                                        <p:cTn id="68" fill="hold"/>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par>
                          <p:cTn id="70" fill="hold">
                            <p:stCondLst>
                              <p:cond delay="1400"/>
                            </p:stCondLst>
                            <p:childTnLst>
                              <p:par>
                                <p:cTn id="71" presetID="10" presetClass="entr" fill="hold" grpId="0" nodeType="afterEffect">
                                  <p:stCondLst>
                                    <p:cond delay="0"/>
                                  </p:stCondLst>
                                  <p:iterate>
                                    <p:tmAbs val="0"/>
                                  </p:iterate>
                                  <p:childTnLst>
                                    <p:set>
                                      <p:cBhvr>
                                        <p:cTn id="72" fill="hold"/>
                                        <p:tgtEl>
                                          <p:spTgt spid="88">
                                            <p:txEl>
                                              <p:pRg st="5" end="5"/>
                                            </p:txEl>
                                          </p:spTgt>
                                        </p:tgtEl>
                                        <p:attrNameLst>
                                          <p:attrName>style.visibility</p:attrName>
                                        </p:attrNameLst>
                                      </p:cBhvr>
                                      <p:to>
                                        <p:strVal val="visible"/>
                                      </p:to>
                                    </p:set>
                                    <p:animEffect transition="in" filter="fade">
                                      <p:cBhvr>
                                        <p:cTn id="73" dur="400"/>
                                        <p:tgtEl>
                                          <p:spTgt spid="88">
                                            <p:txEl>
                                              <p:pRg st="5" end="5"/>
                                            </p:txEl>
                                          </p:spTgt>
                                        </p:tgtEl>
                                      </p:cBhvr>
                                    </p:animEffect>
                                  </p:childTnLst>
                                </p:cTn>
                              </p:par>
                            </p:childTnLst>
                          </p:cTn>
                        </p:par>
                        <p:par>
                          <p:cTn id="74" fill="hold">
                            <p:stCondLst>
                              <p:cond delay="0"/>
                            </p:stCondLst>
                            <p:childTnLst>
                              <p:par>
                                <p:cTn id="75" presetID="-1" presetClass="path" presetSubtype="0" accel="50000" decel="50000" fill="hold" nodeType="afterEffect">
                                  <p:stCondLst>
                                    <p:cond delay="1000"/>
                                  </p:stCondLst>
                                  <p:childTnLst>
                                    <p:animMotion origin="layout" path="M 0.138269 0.219625 L 0.209485 0.046289" pathEditMode="relative">
                                      <p:cBhvr>
                                        <p:cTn id="76" dur="500" fill="hold"/>
                                        <p:tgtEl>
                                          <p:spTgt spid="87"/>
                                        </p:tgtEl>
                                        <p:attrNameLst>
                                          <p:attrName>ppt_x</p:attrName>
                                          <p:attrName>ppt_y</p:attrName>
                                        </p:attrNameLst>
                                      </p:cBhvr>
                                    </p:animMotion>
                                  </p:childTnLst>
                                </p:cTn>
                              </p:par>
                            </p:childTnLst>
                          </p:cTn>
                        </p:par>
                        <p:par>
                          <p:cTn id="77" fill="hold">
                            <p:stCondLst>
                              <p:cond delay="1500"/>
                            </p:stCondLst>
                            <p:childTnLst>
                              <p:par>
                                <p:cTn id="78" presetID="2" presetClass="exit" presetSubtype="3" fill="hold" grpId="1" nodeType="afterEffect">
                                  <p:stCondLst>
                                    <p:cond delay="0"/>
                                  </p:stCondLst>
                                  <p:iterate>
                                    <p:tmAbs val="0"/>
                                  </p:iterate>
                                  <p:childTnLst>
                                    <p:anim calcmode="lin" valueType="num">
                                      <p:cBhvr>
                                        <p:cTn id="79" dur="750" fill="hold"/>
                                        <p:tgtEl>
                                          <p:spTgt spid="87"/>
                                        </p:tgtEl>
                                        <p:attrNameLst>
                                          <p:attrName>ppt_x</p:attrName>
                                        </p:attrNameLst>
                                      </p:cBhvr>
                                      <p:tavLst>
                                        <p:tav tm="0">
                                          <p:val>
                                            <p:strVal val="ppt_x"/>
                                          </p:val>
                                        </p:tav>
                                        <p:tav tm="100000">
                                          <p:val>
                                            <p:strVal val="1+ppt_w/2"/>
                                          </p:val>
                                        </p:tav>
                                      </p:tavLst>
                                    </p:anim>
                                    <p:anim calcmode="lin" valueType="num">
                                      <p:cBhvr>
                                        <p:cTn id="80" dur="750" fill="hold"/>
                                        <p:tgtEl>
                                          <p:spTgt spid="87"/>
                                        </p:tgtEl>
                                        <p:attrNameLst>
                                          <p:attrName>ppt_y</p:attrName>
                                        </p:attrNameLst>
                                      </p:cBhvr>
                                      <p:tavLst>
                                        <p:tav tm="0">
                                          <p:val>
                                            <p:strVal val="ppt_y"/>
                                          </p:val>
                                        </p:tav>
                                        <p:tav tm="100000">
                                          <p:val>
                                            <p:strVal val="0-ppt_h/2"/>
                                          </p:val>
                                        </p:tav>
                                      </p:tavLst>
                                    </p:anim>
                                    <p:set>
                                      <p:cBhvr>
                                        <p:cTn id="81" fill="hold">
                                          <p:stCondLst>
                                            <p:cond delay="749"/>
                                          </p:stCondLst>
                                        </p:cTn>
                                        <p:tgtEl>
                                          <p:spTgt spid="87"/>
                                        </p:tgtEl>
                                        <p:attrNameLst>
                                          <p:attrName>style.visibility</p:attrName>
                                        </p:attrNameLst>
                                      </p:cBhvr>
                                      <p:to>
                                        <p:strVal val="hidden"/>
                                      </p:to>
                                    </p:set>
                                  </p:childTnLst>
                                </p:cTn>
                              </p:par>
                            </p:childTnLst>
                          </p:cTn>
                        </p:par>
                        <p:par>
                          <p:cTn id="82" fill="hold">
                            <p:stCondLst>
                              <p:cond delay="2250"/>
                            </p:stCondLst>
                            <p:childTnLst>
                              <p:par>
                                <p:cTn id="83" presetID="10" presetClass="exit" fill="hold" grpId="1" nodeType="afterEffect">
                                  <p:stCondLst>
                                    <p:cond delay="0"/>
                                  </p:stCondLst>
                                  <p:iterate>
                                    <p:tmAbs val="0"/>
                                  </p:iterate>
                                  <p:childTnLst>
                                    <p:animEffect transition="out" filter="fade">
                                      <p:cBhvr>
                                        <p:cTn id="84" dur="500" fill="hold"/>
                                        <p:tgtEl>
                                          <p:spTgt spid="84"/>
                                        </p:tgtEl>
                                      </p:cBhvr>
                                    </p:animEffect>
                                    <p:set>
                                      <p:cBhvr>
                                        <p:cTn id="85" fill="hold">
                                          <p:stCondLst>
                                            <p:cond delay="499"/>
                                          </p:stCondLst>
                                        </p:cTn>
                                        <p:tgtEl>
                                          <p:spTgt spid="84"/>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fill="hold" grpId="0" nodeType="clickEffect">
                                  <p:stCondLst>
                                    <p:cond delay="0"/>
                                  </p:stCondLst>
                                  <p:iterate>
                                    <p:tmAbs val="0"/>
                                  </p:iterate>
                                  <p:childTnLst>
                                    <p:set>
                                      <p:cBhvr>
                                        <p:cTn id="89" fill="hold"/>
                                        <p:tgtEl>
                                          <p:spTgt spid="88">
                                            <p:txEl>
                                              <p:pRg st="6" end="6"/>
                                            </p:txEl>
                                          </p:spTgt>
                                        </p:tgtEl>
                                        <p:attrNameLst>
                                          <p:attrName>style.visibility</p:attrName>
                                        </p:attrNameLst>
                                      </p:cBhvr>
                                      <p:to>
                                        <p:strVal val="visible"/>
                                      </p:to>
                                    </p:set>
                                    <p:animEffect transition="in" filter="fade">
                                      <p:cBhvr>
                                        <p:cTn id="90" dur="400"/>
                                        <p:tgtEl>
                                          <p:spTgt spid="88">
                                            <p:txEl>
                                              <p:pRg st="6" end="6"/>
                                            </p:txEl>
                                          </p:spTgt>
                                        </p:tgtEl>
                                      </p:cBhvr>
                                    </p:animEffect>
                                  </p:childTnLst>
                                </p:cTn>
                              </p:par>
                            </p:childTnLst>
                          </p:cTn>
                        </p:par>
                        <p:par>
                          <p:cTn id="91" fill="hold">
                            <p:stCondLst>
                              <p:cond delay="400"/>
                            </p:stCondLst>
                            <p:childTnLst>
                              <p:par>
                                <p:cTn id="92" presetID="10" presetClass="entr" fill="hold" grpId="0" nodeType="afterEffect">
                                  <p:stCondLst>
                                    <p:cond delay="0"/>
                                  </p:stCondLst>
                                  <p:iterate type="lt">
                                    <p:tmAbs val="0"/>
                                  </p:iterate>
                                  <p:childTnLst>
                                    <p:set>
                                      <p:cBhvr>
                                        <p:cTn id="93" fill="hold"/>
                                        <p:tgtEl>
                                          <p:spTgt spid="80">
                                            <p:txEl>
                                              <p:pRg st="2" end="2"/>
                                            </p:txEl>
                                          </p:spTgt>
                                        </p:tgtEl>
                                        <p:attrNameLst>
                                          <p:attrName>style.visibility</p:attrName>
                                        </p:attrNameLst>
                                      </p:cBhvr>
                                      <p:to>
                                        <p:strVal val="visible"/>
                                      </p:to>
                                    </p:set>
                                    <p:animEffect transition="in" filter="fade">
                                      <p:cBhvr>
                                        <p:cTn id="94" dur="500"/>
                                        <p:tgtEl>
                                          <p:spTgt spid="80">
                                            <p:txEl>
                                              <p:pRg st="2" end="2"/>
                                            </p:txEl>
                                          </p:spTgt>
                                        </p:tgtEl>
                                      </p:cBhvr>
                                    </p:animEffect>
                                  </p:childTnLst>
                                </p:cTn>
                              </p:par>
                            </p:childTnLst>
                          </p:cTn>
                        </p:par>
                        <p:par>
                          <p:cTn id="95" fill="hold">
                            <p:stCondLst>
                              <p:cond delay="900"/>
                            </p:stCondLst>
                            <p:childTnLst>
                              <p:par>
                                <p:cTn id="96" presetID="10" presetClass="entr" fill="hold" grpId="0" nodeType="afterEffect">
                                  <p:stCondLst>
                                    <p:cond delay="0"/>
                                  </p:stCondLst>
                                  <p:iterate>
                                    <p:tmAbs val="0"/>
                                  </p:iterate>
                                  <p:childTnLst>
                                    <p:set>
                                      <p:cBhvr>
                                        <p:cTn id="97" fill="hold"/>
                                        <p:tgtEl>
                                          <p:spTgt spid="85"/>
                                        </p:tgtEl>
                                        <p:attrNameLst>
                                          <p:attrName>style.visibility</p:attrName>
                                        </p:attrNameLst>
                                      </p:cBhvr>
                                      <p:to>
                                        <p:strVal val="visible"/>
                                      </p:to>
                                    </p:set>
                                    <p:animEffect transition="in" filter="fade">
                                      <p:cBhvr>
                                        <p:cTn id="98" dur="500"/>
                                        <p:tgtEl>
                                          <p:spTgt spid="85"/>
                                        </p:tgtEl>
                                      </p:cBhvr>
                                    </p:animEffect>
                                  </p:childTnLst>
                                </p:cTn>
                              </p:par>
                            </p:childTnLst>
                          </p:cTn>
                        </p:par>
                        <p:par>
                          <p:cTn id="99" fill="hold">
                            <p:stCondLst>
                              <p:cond delay="1400"/>
                            </p:stCondLst>
                            <p:childTnLst>
                              <p:par>
                                <p:cTn id="100" presetID="10" presetClass="entr" fill="hold" grpId="0" nodeType="afterEffect">
                                  <p:stCondLst>
                                    <p:cond delay="0"/>
                                  </p:stCondLst>
                                  <p:iterate>
                                    <p:tmAbs val="0"/>
                                  </p:iterate>
                                  <p:childTnLst>
                                    <p:set>
                                      <p:cBhvr>
                                        <p:cTn id="101" fill="hold"/>
                                        <p:tgtEl>
                                          <p:spTgt spid="88">
                                            <p:txEl>
                                              <p:pRg st="7" end="7"/>
                                            </p:txEl>
                                          </p:spTgt>
                                        </p:tgtEl>
                                        <p:attrNameLst>
                                          <p:attrName>style.visibility</p:attrName>
                                        </p:attrNameLst>
                                      </p:cBhvr>
                                      <p:to>
                                        <p:strVal val="visible"/>
                                      </p:to>
                                    </p:set>
                                    <p:animEffect transition="in" filter="fade">
                                      <p:cBhvr>
                                        <p:cTn id="102" dur="400"/>
                                        <p:tgtEl>
                                          <p:spTgt spid="88">
                                            <p:txEl>
                                              <p:pRg st="7" end="7"/>
                                            </p:txEl>
                                          </p:spTgt>
                                        </p:tgtEl>
                                      </p:cBhvr>
                                    </p:animEffect>
                                  </p:childTnLst>
                                </p:cTn>
                              </p:par>
                            </p:childTnLst>
                          </p:cTn>
                        </p:par>
                        <p:par>
                          <p:cTn id="103" fill="hold">
                            <p:stCondLst>
                              <p:cond delay="0"/>
                            </p:stCondLst>
                            <p:childTnLst>
                              <p:par>
                                <p:cTn id="104" presetID="-1" presetClass="path" presetSubtype="0" accel="50000" decel="50000" fill="hold" nodeType="afterEffect">
                                  <p:stCondLst>
                                    <p:cond delay="0"/>
                                  </p:stCondLst>
                                  <p:childTnLst>
                                    <p:animMotion origin="layout" path="M 0.000000 0.000000 L -0.060156 -0.343750" pathEditMode="relative">
                                      <p:cBhvr>
                                        <p:cTn id="105" dur="1000" fill="hold"/>
                                        <p:tgtEl>
                                          <p:spTgt spid="86"/>
                                        </p:tgtEl>
                                        <p:attrNameLst>
                                          <p:attrName>ppt_x</p:attrName>
                                          <p:attrName>ppt_y</p:attrName>
                                        </p:attrNameLst>
                                      </p:cBhvr>
                                    </p:animMotion>
                                  </p:childTnLst>
                                </p:cTn>
                              </p:par>
                            </p:childTnLst>
                          </p:cTn>
                        </p:par>
                        <p:par>
                          <p:cTn id="106" fill="hold">
                            <p:stCondLst>
                              <p:cond delay="1000"/>
                            </p:stCondLst>
                            <p:childTnLst>
                              <p:par>
                                <p:cTn id="107" presetID="2" presetClass="exit" presetSubtype="9" fill="hold" grpId="0" nodeType="afterEffect">
                                  <p:stCondLst>
                                    <p:cond delay="1000"/>
                                  </p:stCondLst>
                                  <p:iterate>
                                    <p:tmAbs val="0"/>
                                  </p:iterate>
                                  <p:childTnLst>
                                    <p:anim calcmode="lin" valueType="num">
                                      <p:cBhvr>
                                        <p:cTn id="108" dur="750" fill="hold"/>
                                        <p:tgtEl>
                                          <p:spTgt spid="86"/>
                                        </p:tgtEl>
                                        <p:attrNameLst>
                                          <p:attrName>ppt_x</p:attrName>
                                        </p:attrNameLst>
                                      </p:cBhvr>
                                      <p:tavLst>
                                        <p:tav tm="0">
                                          <p:val>
                                            <p:strVal val="ppt_x"/>
                                          </p:val>
                                        </p:tav>
                                        <p:tav tm="100000">
                                          <p:val>
                                            <p:strVal val="0-ppt_w/2"/>
                                          </p:val>
                                        </p:tav>
                                      </p:tavLst>
                                    </p:anim>
                                    <p:anim calcmode="lin" valueType="num">
                                      <p:cBhvr>
                                        <p:cTn id="109" dur="750" fill="hold"/>
                                        <p:tgtEl>
                                          <p:spTgt spid="86"/>
                                        </p:tgtEl>
                                        <p:attrNameLst>
                                          <p:attrName>ppt_y</p:attrName>
                                        </p:attrNameLst>
                                      </p:cBhvr>
                                      <p:tavLst>
                                        <p:tav tm="0">
                                          <p:val>
                                            <p:strVal val="ppt_y"/>
                                          </p:val>
                                        </p:tav>
                                        <p:tav tm="100000">
                                          <p:val>
                                            <p:strVal val="0-ppt_h/2"/>
                                          </p:val>
                                        </p:tav>
                                      </p:tavLst>
                                    </p:anim>
                                    <p:set>
                                      <p:cBhvr>
                                        <p:cTn id="110" fill="hold">
                                          <p:stCondLst>
                                            <p:cond delay="749"/>
                                          </p:stCondLst>
                                        </p:cTn>
                                        <p:tgtEl>
                                          <p:spTgt spid="86"/>
                                        </p:tgtEl>
                                        <p:attrNameLst>
                                          <p:attrName>style.visibility</p:attrName>
                                        </p:attrNameLst>
                                      </p:cBhvr>
                                      <p:to>
                                        <p:strVal val="hidden"/>
                                      </p:to>
                                    </p:set>
                                  </p:childTnLst>
                                </p:cTn>
                              </p:par>
                            </p:childTnLst>
                          </p:cTn>
                        </p:par>
                        <p:par>
                          <p:cTn id="111" fill="hold">
                            <p:stCondLst>
                              <p:cond delay="2750"/>
                            </p:stCondLst>
                            <p:childTnLst>
                              <p:par>
                                <p:cTn id="112" presetID="10" presetClass="exit" fill="hold" grpId="1" nodeType="afterEffect">
                                  <p:stCondLst>
                                    <p:cond delay="0"/>
                                  </p:stCondLst>
                                  <p:iterate>
                                    <p:tmAbs val="0"/>
                                  </p:iterate>
                                  <p:childTnLst>
                                    <p:animEffect transition="out" filter="fade">
                                      <p:cBhvr>
                                        <p:cTn id="113" dur="500" fill="hold"/>
                                        <p:tgtEl>
                                          <p:spTgt spid="85"/>
                                        </p:tgtEl>
                                      </p:cBhvr>
                                    </p:animEffect>
                                    <p:set>
                                      <p:cBhvr>
                                        <p:cTn id="114" fill="hold">
                                          <p:stCondLst>
                                            <p:cond delay="499"/>
                                          </p:stCondLst>
                                        </p:cTn>
                                        <p:tgtEl>
                                          <p:spTgt spid="8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ntr" fill="hold" grpId="0" nodeType="clickEffect">
                                  <p:stCondLst>
                                    <p:cond delay="0"/>
                                  </p:stCondLst>
                                  <p:iterate>
                                    <p:tmAbs val="0"/>
                                  </p:iterate>
                                  <p:childTnLst>
                                    <p:set>
                                      <p:cBhvr>
                                        <p:cTn id="118" fill="hold"/>
                                        <p:tgtEl>
                                          <p:spTgt spid="88">
                                            <p:txEl>
                                              <p:pRg st="8" end="8"/>
                                            </p:txEl>
                                          </p:spTgt>
                                        </p:tgtEl>
                                        <p:attrNameLst>
                                          <p:attrName>style.visibility</p:attrName>
                                        </p:attrNameLst>
                                      </p:cBhvr>
                                      <p:to>
                                        <p:strVal val="visible"/>
                                      </p:to>
                                    </p:set>
                                    <p:animEffect transition="in" filter="fade">
                                      <p:cBhvr>
                                        <p:cTn id="119" dur="400"/>
                                        <p:tgtEl>
                                          <p:spTgt spid="88">
                                            <p:txEl>
                                              <p:pRg st="8" end="8"/>
                                            </p:txEl>
                                          </p:spTgt>
                                        </p:tgtEl>
                                      </p:cBhvr>
                                    </p:animEffect>
                                  </p:childTnLst>
                                </p:cTn>
                              </p:par>
                            </p:childTnLst>
                          </p:cTn>
                        </p:par>
                        <p:par>
                          <p:cTn id="120" fill="hold">
                            <p:stCondLst>
                              <p:cond delay="400"/>
                            </p:stCondLst>
                            <p:childTnLst>
                              <p:par>
                                <p:cTn id="121" presetID="10" presetClass="entr" fill="hold" grpId="0" nodeType="afterEffect">
                                  <p:stCondLst>
                                    <p:cond delay="0"/>
                                  </p:stCondLst>
                                  <p:iterate type="lt">
                                    <p:tmAbs val="0"/>
                                  </p:iterate>
                                  <p:childTnLst>
                                    <p:set>
                                      <p:cBhvr>
                                        <p:cTn id="122" fill="hold"/>
                                        <p:tgtEl>
                                          <p:spTgt spid="80">
                                            <p:txEl>
                                              <p:pRg st="3" end="3"/>
                                            </p:txEl>
                                          </p:spTgt>
                                        </p:tgtEl>
                                        <p:attrNameLst>
                                          <p:attrName>style.visibility</p:attrName>
                                        </p:attrNameLst>
                                      </p:cBhvr>
                                      <p:to>
                                        <p:strVal val="visible"/>
                                      </p:to>
                                    </p:set>
                                    <p:animEffect transition="in" filter="fade">
                                      <p:cBhvr>
                                        <p:cTn id="123" dur="500"/>
                                        <p:tgtEl>
                                          <p:spTgt spid="80">
                                            <p:txEl>
                                              <p:pRg st="3" end="3"/>
                                            </p:txEl>
                                          </p:spTgt>
                                        </p:tgtEl>
                                      </p:cBhvr>
                                    </p:animEffect>
                                  </p:childTnLst>
                                </p:cTn>
                              </p:par>
                            </p:childTnLst>
                          </p:cTn>
                        </p:par>
                        <p:par>
                          <p:cTn id="124" fill="hold">
                            <p:stCondLst>
                              <p:cond delay="900"/>
                            </p:stCondLst>
                            <p:childTnLst>
                              <p:par>
                                <p:cTn id="125" presetID="10" presetClass="entr" fill="hold" grpId="0" nodeType="afterEffect">
                                  <p:stCondLst>
                                    <p:cond delay="0"/>
                                  </p:stCondLst>
                                  <p:iterate>
                                    <p:tmAbs val="0"/>
                                  </p:iterate>
                                  <p:childTnLst>
                                    <p:set>
                                      <p:cBhvr>
                                        <p:cTn id="126" fill="hold"/>
                                        <p:tgtEl>
                                          <p:spTgt spid="88">
                                            <p:txEl>
                                              <p:pRg st="9" end="9"/>
                                            </p:txEl>
                                          </p:spTgt>
                                        </p:tgtEl>
                                        <p:attrNameLst>
                                          <p:attrName>style.visibility</p:attrName>
                                        </p:attrNameLst>
                                      </p:cBhvr>
                                      <p:to>
                                        <p:strVal val="visible"/>
                                      </p:to>
                                    </p:set>
                                    <p:animEffect transition="in" filter="fade">
                                      <p:cBhvr>
                                        <p:cTn id="127" dur="400"/>
                                        <p:tgtEl>
                                          <p:spTgt spid="88">
                                            <p:txEl>
                                              <p:pRg st="9" end="9"/>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fill="hold" grpId="0" nodeType="clickEffect">
                                  <p:stCondLst>
                                    <p:cond delay="0"/>
                                  </p:stCondLst>
                                  <p:iterate>
                                    <p:tmAbs val="0"/>
                                  </p:iterate>
                                  <p:childTnLst>
                                    <p:set>
                                      <p:cBhvr>
                                        <p:cTn id="131" fill="hold"/>
                                        <p:tgtEl>
                                          <p:spTgt spid="88">
                                            <p:txEl>
                                              <p:pRg st="10" end="10"/>
                                            </p:txEl>
                                          </p:spTgt>
                                        </p:tgtEl>
                                        <p:attrNameLst>
                                          <p:attrName>style.visibility</p:attrName>
                                        </p:attrNameLst>
                                      </p:cBhvr>
                                      <p:to>
                                        <p:strVal val="visible"/>
                                      </p:to>
                                    </p:set>
                                    <p:animEffect transition="in" filter="fade">
                                      <p:cBhvr>
                                        <p:cTn id="132" dur="400"/>
                                        <p:tgtEl>
                                          <p:spTgt spid="88">
                                            <p:txEl>
                                              <p:pRg st="10" end="10"/>
                                            </p:txEl>
                                          </p:spTgt>
                                        </p:tgtEl>
                                      </p:cBhvr>
                                    </p:animEffect>
                                  </p:childTnLst>
                                </p:cTn>
                              </p:par>
                            </p:childTnLst>
                          </p:cTn>
                        </p:par>
                        <p:par>
                          <p:cTn id="133" fill="hold">
                            <p:stCondLst>
                              <p:cond delay="400"/>
                            </p:stCondLst>
                            <p:childTnLst>
                              <p:par>
                                <p:cTn id="134" presetID="10" presetClass="entr" fill="hold" grpId="0" nodeType="afterEffect">
                                  <p:stCondLst>
                                    <p:cond delay="0"/>
                                  </p:stCondLst>
                                  <p:iterate type="lt">
                                    <p:tmAbs val="0"/>
                                  </p:iterate>
                                  <p:childTnLst>
                                    <p:set>
                                      <p:cBhvr>
                                        <p:cTn id="135" fill="hold"/>
                                        <p:tgtEl>
                                          <p:spTgt spid="80">
                                            <p:txEl>
                                              <p:pRg st="4" end="4"/>
                                            </p:txEl>
                                          </p:spTgt>
                                        </p:tgtEl>
                                        <p:attrNameLst>
                                          <p:attrName>style.visibility</p:attrName>
                                        </p:attrNameLst>
                                      </p:cBhvr>
                                      <p:to>
                                        <p:strVal val="visible"/>
                                      </p:to>
                                    </p:set>
                                    <p:animEffect transition="in" filter="fade">
                                      <p:cBhvr>
                                        <p:cTn id="136" dur="500"/>
                                        <p:tgtEl>
                                          <p:spTgt spid="80">
                                            <p:txEl>
                                              <p:pRg st="4" end="4"/>
                                            </p:txEl>
                                          </p:spTgt>
                                        </p:tgtEl>
                                      </p:cBhvr>
                                    </p:animEffect>
                                  </p:childTnLst>
                                </p:cTn>
                              </p:par>
                            </p:childTnLst>
                          </p:cTn>
                        </p:par>
                        <p:par>
                          <p:cTn id="137" fill="hold">
                            <p:stCondLst>
                              <p:cond delay="900"/>
                            </p:stCondLst>
                            <p:childTnLst>
                              <p:par>
                                <p:cTn id="138" presetID="10" presetClass="entr" fill="hold" grpId="0" nodeType="afterEffect">
                                  <p:stCondLst>
                                    <p:cond delay="0"/>
                                  </p:stCondLst>
                                  <p:iterate>
                                    <p:tmAbs val="0"/>
                                  </p:iterate>
                                  <p:childTnLst>
                                    <p:set>
                                      <p:cBhvr>
                                        <p:cTn id="139" fill="hold"/>
                                        <p:tgtEl>
                                          <p:spTgt spid="88">
                                            <p:txEl>
                                              <p:pRg st="11" end="11"/>
                                            </p:txEl>
                                          </p:spTgt>
                                        </p:tgtEl>
                                        <p:attrNameLst>
                                          <p:attrName>style.visibility</p:attrName>
                                        </p:attrNameLst>
                                      </p:cBhvr>
                                      <p:to>
                                        <p:strVal val="visible"/>
                                      </p:to>
                                    </p:set>
                                    <p:animEffect transition="in" filter="fade">
                                      <p:cBhvr>
                                        <p:cTn id="140" dur="400"/>
                                        <p:tgtEl>
                                          <p:spTgt spid="88">
                                            <p:txEl>
                                              <p:pRg st="11" end="11"/>
                                            </p:txEl>
                                          </p:spTgt>
                                        </p:tgtEl>
                                      </p:cBhvr>
                                    </p:animEffect>
                                  </p:childTnLst>
                                </p:cTn>
                              </p:par>
                            </p:childTnLst>
                          </p:cTn>
                        </p:par>
                        <p:par>
                          <p:cTn id="141" fill="hold">
                            <p:stCondLst>
                              <p:cond delay="1300"/>
                            </p:stCondLst>
                            <p:childTnLst>
                              <p:par>
                                <p:cTn id="142" presetID="9" presetClass="exit" fill="hold" grpId="0" nodeType="afterEffect">
                                  <p:stCondLst>
                                    <p:cond delay="0"/>
                                  </p:stCondLst>
                                  <p:iterate>
                                    <p:tmAbs val="0"/>
                                  </p:iterate>
                                  <p:childTnLst>
                                    <p:animEffect transition="out" filter="dissolve">
                                      <p:cBhvr>
                                        <p:cTn id="143" dur="750" fill="hold"/>
                                        <p:tgtEl>
                                          <p:spTgt spid="81"/>
                                        </p:tgtEl>
                                      </p:cBhvr>
                                    </p:animEffect>
                                    <p:set>
                                      <p:cBhvr>
                                        <p:cTn id="144" fill="hold">
                                          <p:stCondLst>
                                            <p:cond delay="749"/>
                                          </p:stCondLst>
                                        </p:cTn>
                                        <p:tgtEl>
                                          <p:spTgt spid="81"/>
                                        </p:tgtEl>
                                        <p:attrNameLst>
                                          <p:attrName>style.visibility</p:attrName>
                                        </p:attrNameLst>
                                      </p:cBhvr>
                                      <p:to>
                                        <p:strVal val="hidden"/>
                                      </p:to>
                                    </p:set>
                                  </p:childTnLst>
                                </p:cTn>
                              </p:par>
                            </p:childTnLst>
                          </p:cTn>
                        </p:par>
                        <p:par>
                          <p:cTn id="145" fill="hold">
                            <p:stCondLst>
                              <p:cond delay="2050"/>
                            </p:stCondLst>
                            <p:childTnLst>
                              <p:par>
                                <p:cTn id="146" presetID="9" presetClass="exit" fill="hold" grpId="0" nodeType="afterEffect">
                                  <p:stCondLst>
                                    <p:cond delay="0"/>
                                  </p:stCondLst>
                                  <p:iterate>
                                    <p:tmAbs val="0"/>
                                  </p:iterate>
                                  <p:childTnLst>
                                    <p:animEffect transition="out" filter="dissolve">
                                      <p:cBhvr>
                                        <p:cTn id="147" dur="750" fill="hold"/>
                                        <p:tgtEl>
                                          <p:spTgt spid="82"/>
                                        </p:tgtEl>
                                      </p:cBhvr>
                                    </p:animEffect>
                                    <p:set>
                                      <p:cBhvr>
                                        <p:cTn id="148" fill="hold">
                                          <p:stCondLst>
                                            <p:cond delay="749"/>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advAuto="0"/>
      <p:bldP spid="79" grpId="0" animBg="1" advAuto="0"/>
      <p:bldP spid="80" grpId="0" build="p" bldLvl="5" animBg="1" advAuto="0"/>
      <p:bldP spid="81" grpId="0" animBg="1" advAuto="0"/>
      <p:bldP spid="82" grpId="0" animBg="1" advAuto="0"/>
      <p:bldP spid="83" grpId="0" animBg="1" advAuto="0"/>
      <p:bldP spid="83" grpId="1" animBg="1" advAuto="0"/>
      <p:bldP spid="84" grpId="0" animBg="1" advAuto="0"/>
      <p:bldP spid="84" grpId="1" animBg="1" advAuto="0"/>
      <p:bldP spid="85" grpId="0" animBg="1" advAuto="0"/>
      <p:bldP spid="85" grpId="1" animBg="1" advAuto="0"/>
      <p:bldP spid="86" grpId="0" animBg="1" advAuto="0"/>
      <p:bldP spid="87" grpId="0" animBg="1" advAuto="0"/>
      <p:bldP spid="87" grpId="1" animBg="1" advAuto="0"/>
      <p:bldP spid="88" grpId="0"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p:cNvSpPr/>
          <p:nvPr/>
        </p:nvSpPr>
        <p:spPr>
          <a:xfrm>
            <a:off x="12220575" y="3476625"/>
            <a:ext cx="10744200" cy="9124950"/>
          </a:xfrm>
          <a:prstGeom prst="rect">
            <a:avLst/>
          </a:prstGeom>
          <a:solidFill>
            <a:srgbClr val="E5E6E1"/>
          </a:solidFill>
          <a:ln w="50800">
            <a:solidFill>
              <a:srgbClr val="941100"/>
            </a:solidFill>
            <a:miter lim="400000"/>
          </a:ln>
          <a:effectLst>
            <a:outerShdw blurRad="571500" dir="1980000" rotWithShape="0">
              <a:srgbClr val="000000"/>
            </a:outerShdw>
          </a:effectLst>
        </p:spPr>
        <p:txBody>
          <a:bodyPr lIns="76200" tIns="76200" rIns="76200" bIns="76200" anchor="ctr"/>
          <a:lstStyle/>
          <a:p>
            <a:pPr defTabSz="876300">
              <a:defRPr sz="3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 name="/** @file StackInterface.h */…"/>
          <p:cNvSpPr/>
          <p:nvPr/>
        </p:nvSpPr>
        <p:spPr>
          <a:xfrm>
            <a:off x="12353925" y="3571875"/>
            <a:ext cx="10496550" cy="8953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tabLst>
                <a:tab pos="368300" algn="l"/>
              </a:tabLst>
              <a:defRPr sz="2600" b="1" i="0">
                <a:solidFill>
                  <a:srgbClr val="008400"/>
                </a:solidFill>
                <a:latin typeface="Menlo Regular"/>
                <a:ea typeface="Menlo Regular"/>
                <a:cs typeface="Menlo Regular"/>
                <a:sym typeface="Menlo Regular"/>
              </a:defRPr>
            </a:pPr>
            <a:r>
              <a:t>/** </a:t>
            </a:r>
            <a:r>
              <a:rPr>
                <a:solidFill>
                  <a:srgbClr val="004C14"/>
                </a:solidFill>
              </a:rPr>
              <a:t>@file</a:t>
            </a:r>
            <a:r>
              <a:t> StackInterface.h */</a:t>
            </a:r>
            <a:endParaRPr>
              <a:solidFill>
                <a:srgbClr val="000000"/>
              </a:solidFill>
            </a:endParaRPr>
          </a:p>
          <a:p>
            <a:pPr algn="l" defTabSz="685800">
              <a:tabLst>
                <a:tab pos="368300" algn="l"/>
              </a:tabLst>
              <a:defRPr sz="2600" b="1" i="0">
                <a:latin typeface="Menlo Regular"/>
                <a:ea typeface="Menlo Regular"/>
                <a:cs typeface="Menlo Regular"/>
                <a:sym typeface="Menlo Regular"/>
              </a:defRPr>
            </a:pPr>
            <a:endParaRPr>
              <a:solidFill>
                <a:srgbClr val="000000"/>
              </a:solidFill>
            </a:endParaRPr>
          </a:p>
          <a:p>
            <a:pPr algn="l" defTabSz="685800">
              <a:tabLst>
                <a:tab pos="368300" algn="l"/>
              </a:tabLst>
              <a:defRPr sz="2600" b="1" i="0">
                <a:solidFill>
                  <a:srgbClr val="78492A"/>
                </a:solidFill>
                <a:latin typeface="Menlo Regular"/>
                <a:ea typeface="Menlo Regular"/>
                <a:cs typeface="Menlo Regular"/>
                <a:sym typeface="Menlo Regular"/>
              </a:defRPr>
            </a:pPr>
            <a:r>
              <a:t>#ifndef STACKINTERFACE</a:t>
            </a:r>
          </a:p>
          <a:p>
            <a:pPr algn="l" defTabSz="685800">
              <a:tabLst>
                <a:tab pos="368300" algn="l"/>
              </a:tabLst>
              <a:defRPr sz="2600" b="1" i="0">
                <a:solidFill>
                  <a:srgbClr val="78492A"/>
                </a:solidFill>
                <a:latin typeface="Menlo Regular"/>
                <a:ea typeface="Menlo Regular"/>
                <a:cs typeface="Menlo Regular"/>
                <a:sym typeface="Menlo Regular"/>
              </a:defRPr>
            </a:pPr>
            <a:r>
              <a:t>#define STACKINTERFACE</a:t>
            </a:r>
          </a:p>
          <a:p>
            <a:pPr algn="l" defTabSz="685800">
              <a:tabLst>
                <a:tab pos="368300" algn="l"/>
              </a:tabLst>
              <a:defRPr sz="2600" b="1" i="0">
                <a:latin typeface="Menlo Regular"/>
                <a:ea typeface="Menlo Regular"/>
                <a:cs typeface="Menlo Regular"/>
                <a:sym typeface="Menlo Regular"/>
              </a:defRPr>
            </a:pPr>
            <a:endParaRPr/>
          </a:p>
          <a:p>
            <a:pPr algn="l" defTabSz="685800">
              <a:tabLst>
                <a:tab pos="368300" algn="l"/>
              </a:tabLst>
              <a:defRPr sz="2600" b="1" i="0">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685800">
              <a:tabLst>
                <a:tab pos="368300" algn="l"/>
              </a:tabLst>
              <a:defRPr sz="2600" b="1" i="0">
                <a:latin typeface="Menlo Regular"/>
                <a:ea typeface="Menlo Regular"/>
                <a:cs typeface="Menlo Regular"/>
                <a:sym typeface="Menlo Regular"/>
              </a:defRPr>
            </a:pPr>
            <a:r>
              <a:rPr>
                <a:solidFill>
                  <a:srgbClr val="BB2CA2"/>
                </a:solidFill>
              </a:rPr>
              <a:t>class</a:t>
            </a:r>
            <a:r>
              <a:t> StackInterface</a:t>
            </a:r>
          </a:p>
          <a:p>
            <a:pPr algn="l" defTabSz="685800">
              <a:tabLst>
                <a:tab pos="368300" algn="l"/>
              </a:tabLst>
              <a:defRPr sz="2600" b="1" i="0">
                <a:latin typeface="Menlo Regular"/>
                <a:ea typeface="Menlo Regular"/>
                <a:cs typeface="Menlo Regular"/>
                <a:sym typeface="Menlo Regular"/>
              </a:defRPr>
            </a:pPr>
            <a:r>
              <a:t>{</a:t>
            </a:r>
          </a:p>
          <a:p>
            <a:pPr algn="l" defTabSz="685800">
              <a:tabLst>
                <a:tab pos="368300" algn="l"/>
              </a:tabLst>
              <a:defRPr sz="2600" b="1" i="0">
                <a:solidFill>
                  <a:srgbClr val="BB2CA2"/>
                </a:solidFill>
                <a:latin typeface="Menlo Regular"/>
                <a:ea typeface="Menlo Regular"/>
                <a:cs typeface="Menlo Regular"/>
                <a:sym typeface="Menlo Regular"/>
              </a:defRPr>
            </a:pPr>
            <a:r>
              <a:t>public</a:t>
            </a:r>
            <a:r>
              <a:rPr>
                <a:solidFill>
                  <a:srgbClr val="000000"/>
                </a:solidFill>
              </a:rPr>
              <a:t>:</a:t>
            </a:r>
          </a:p>
          <a:p>
            <a:pPr algn="l" defTabSz="685800">
              <a:tabLst>
                <a:tab pos="368300" algn="l"/>
              </a:tabLst>
              <a:defRPr sz="2600" b="1" i="0">
                <a:solidFill>
                  <a:srgbClr val="008400"/>
                </a:solidFill>
                <a:latin typeface="Menlo Regular"/>
                <a:ea typeface="Menlo Regular"/>
                <a:cs typeface="Menlo Regular"/>
                <a:sym typeface="Menlo Regular"/>
              </a:defRPr>
            </a:pPr>
            <a:r>
              <a:rPr>
                <a:solidFill>
                  <a:srgbClr val="000000"/>
                </a:solidFill>
              </a:rPr>
              <a:t> </a:t>
            </a:r>
          </a:p>
          <a:p>
            <a:pPr algn="l" defTabSz="685800">
              <a:tabLst>
                <a:tab pos="368300" algn="l"/>
              </a:tabLst>
              <a:defRPr sz="2600" b="1" i="0">
                <a:solidFill>
                  <a:srgbClr val="0084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t>
            </a:r>
            <a:r>
              <a:rPr>
                <a:solidFill>
                  <a:srgbClr val="000000"/>
                </a:solidFill>
              </a:rPr>
              <a:t>isEmpty()</a:t>
            </a:r>
            <a:r>
              <a:t> </a:t>
            </a:r>
            <a:r>
              <a:rPr>
                <a:solidFill>
                  <a:srgbClr val="BB2CA2"/>
                </a:solidFill>
              </a:rPr>
              <a:t>const</a:t>
            </a:r>
            <a:r>
              <a:t> = </a:t>
            </a:r>
            <a:r>
              <a:rPr>
                <a:solidFill>
                  <a:srgbClr val="272AD8"/>
                </a:solidFill>
              </a:rPr>
              <a:t>0</a:t>
            </a:r>
            <a:r>
              <a:t>;</a:t>
            </a:r>
          </a:p>
          <a:p>
            <a:pPr algn="l" defTabSz="685800">
              <a:tabLst>
                <a:tab pos="368300" algn="l"/>
              </a:tabLst>
              <a:defRPr sz="2600" b="1" i="0">
                <a:latin typeface="Menlo Regular"/>
                <a:ea typeface="Menlo Regular"/>
                <a:cs typeface="Menlo Regular"/>
                <a:sym typeface="Menlo Regular"/>
              </a:defRPr>
            </a:pPr>
            <a:r>
              <a:t>	</a:t>
            </a:r>
          </a:p>
          <a:p>
            <a:pPr algn="l" defTabSz="685800">
              <a:tabLst>
                <a:tab pos="368300" algn="l"/>
              </a:tabLst>
              <a:defRPr sz="2600" b="1" i="0">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push(</a:t>
            </a:r>
            <a:r>
              <a:rPr>
                <a:solidFill>
                  <a:srgbClr val="BB2CA2"/>
                </a:solidFill>
              </a:rPr>
              <a:t>const</a:t>
            </a:r>
            <a:r>
              <a:t> ItemType&amp; someItem) = </a:t>
            </a:r>
            <a:r>
              <a:rPr>
                <a:solidFill>
                  <a:srgbClr val="272AD8"/>
                </a:solidFill>
              </a:rPr>
              <a:t>0</a:t>
            </a:r>
            <a:r>
              <a:t>;</a:t>
            </a:r>
          </a:p>
          <a:p>
            <a:pPr algn="l" defTabSz="685800">
              <a:tabLst>
                <a:tab pos="368300" algn="l"/>
              </a:tabLst>
              <a:defRPr sz="2600" b="1" i="0">
                <a:latin typeface="Menlo Regular"/>
                <a:ea typeface="Menlo Regular"/>
                <a:cs typeface="Menlo Regular"/>
                <a:sym typeface="Menlo Regular"/>
              </a:defRPr>
            </a:pPr>
            <a:r>
              <a:t>	</a:t>
            </a:r>
          </a:p>
          <a:p>
            <a:pPr algn="l" defTabSz="685800">
              <a:tabLst>
                <a:tab pos="368300" algn="l"/>
              </a:tabLst>
              <a:defRPr sz="2600" b="1" i="0">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pop() = </a:t>
            </a:r>
            <a:r>
              <a:rPr>
                <a:solidFill>
                  <a:srgbClr val="272AD8"/>
                </a:solidFill>
              </a:rPr>
              <a:t>0</a:t>
            </a:r>
            <a:r>
              <a:t>;</a:t>
            </a:r>
          </a:p>
          <a:p>
            <a:pPr algn="l" defTabSz="685800">
              <a:tabLst>
                <a:tab pos="368300" algn="l"/>
              </a:tabLst>
              <a:defRPr sz="2600" b="1" i="0">
                <a:latin typeface="Menlo Regular"/>
                <a:ea typeface="Menlo Regular"/>
                <a:cs typeface="Menlo Regular"/>
                <a:sym typeface="Menlo Regular"/>
              </a:defRPr>
            </a:pPr>
            <a:r>
              <a:t>	</a:t>
            </a:r>
          </a:p>
          <a:p>
            <a:pPr algn="l" defTabSz="685800">
              <a:tabLst>
                <a:tab pos="368300" algn="l"/>
              </a:tabLst>
              <a:defRPr sz="2600" b="1" i="0">
                <a:latin typeface="Menlo Regular"/>
                <a:ea typeface="Menlo Regular"/>
                <a:cs typeface="Menlo Regular"/>
                <a:sym typeface="Menlo Regular"/>
              </a:defRPr>
            </a:pPr>
            <a:r>
              <a:t>  </a:t>
            </a:r>
            <a:r>
              <a:rPr>
                <a:solidFill>
                  <a:srgbClr val="BB2CA2"/>
                </a:solidFill>
              </a:rPr>
              <a:t>virtual</a:t>
            </a:r>
            <a:r>
              <a:t> ItemType peek() </a:t>
            </a:r>
            <a:r>
              <a:rPr>
                <a:solidFill>
                  <a:srgbClr val="BB2CA2"/>
                </a:solidFill>
              </a:rPr>
              <a:t>const</a:t>
            </a:r>
            <a:r>
              <a:t> = </a:t>
            </a:r>
            <a:r>
              <a:rPr>
                <a:solidFill>
                  <a:srgbClr val="272AD8"/>
                </a:solidFill>
              </a:rPr>
              <a:t>0</a:t>
            </a:r>
            <a:r>
              <a:t>;	</a:t>
            </a:r>
          </a:p>
          <a:p>
            <a:pPr algn="l" defTabSz="685800">
              <a:tabLst>
                <a:tab pos="368300" algn="l"/>
              </a:tabLst>
              <a:defRPr sz="2600" b="1" i="0">
                <a:latin typeface="Menlo Regular"/>
                <a:ea typeface="Menlo Regular"/>
                <a:cs typeface="Menlo Regular"/>
                <a:sym typeface="Menlo Regular"/>
              </a:defRPr>
            </a:pPr>
            <a:endParaRPr/>
          </a:p>
          <a:p>
            <a:pPr algn="l" defTabSz="685800">
              <a:tabLst>
                <a:tab pos="368300" algn="l"/>
              </a:tabLst>
              <a:defRPr sz="2600" b="1" i="0">
                <a:latin typeface="Menlo Regular"/>
                <a:ea typeface="Menlo Regular"/>
                <a:cs typeface="Menlo Regular"/>
                <a:sym typeface="Menlo Regular"/>
              </a:defRPr>
            </a:pPr>
            <a:r>
              <a:t>  </a:t>
            </a:r>
            <a:r>
              <a:rPr>
                <a:solidFill>
                  <a:srgbClr val="BB2CA2"/>
                </a:solidFill>
              </a:rPr>
              <a:t>virtual</a:t>
            </a:r>
            <a:r>
              <a:t> ~StackInterface() {   }</a:t>
            </a:r>
          </a:p>
          <a:p>
            <a:pPr algn="l" defTabSz="685800">
              <a:tabLst>
                <a:tab pos="368300" algn="l"/>
              </a:tabLst>
              <a:defRPr sz="2600" b="1" i="0">
                <a:solidFill>
                  <a:srgbClr val="008400"/>
                </a:solidFill>
                <a:latin typeface="Menlo Regular"/>
                <a:ea typeface="Menlo Regular"/>
                <a:cs typeface="Menlo Regular"/>
                <a:sym typeface="Menlo Regular"/>
              </a:defRPr>
            </a:pPr>
            <a:r>
              <a:rPr>
                <a:solidFill>
                  <a:srgbClr val="000000"/>
                </a:solidFill>
              </a:rPr>
              <a:t>}; </a:t>
            </a:r>
            <a:r>
              <a:t>// end StackInterface</a:t>
            </a:r>
            <a:endParaRPr>
              <a:solidFill>
                <a:srgbClr val="000000"/>
              </a:solidFill>
            </a:endParaRPr>
          </a:p>
          <a:p>
            <a:pPr algn="l" defTabSz="685800">
              <a:tabLst>
                <a:tab pos="368300" algn="l"/>
              </a:tabLst>
              <a:defRPr sz="2600" b="1" i="0">
                <a:latin typeface="Menlo Regular"/>
                <a:ea typeface="Menlo Regular"/>
                <a:cs typeface="Menlo Regular"/>
                <a:sym typeface="Menlo Regular"/>
              </a:defRPr>
            </a:pPr>
            <a:endParaRPr>
              <a:solidFill>
                <a:srgbClr val="000000"/>
              </a:solidFill>
            </a:endParaRPr>
          </a:p>
          <a:p>
            <a:pPr algn="l" defTabSz="685800">
              <a:tabLst>
                <a:tab pos="368300" algn="l"/>
              </a:tabLst>
              <a:defRPr sz="2600" b="1" i="0">
                <a:solidFill>
                  <a:srgbClr val="78492A"/>
                </a:solidFill>
                <a:latin typeface="Menlo Regular"/>
                <a:ea typeface="Menlo Regular"/>
                <a:cs typeface="Menlo Regular"/>
                <a:sym typeface="Menlo Regular"/>
              </a:defRPr>
            </a:pPr>
            <a:r>
              <a:t>#endif</a:t>
            </a:r>
          </a:p>
        </p:txBody>
      </p:sp>
      <p:sp>
        <p:nvSpPr>
          <p:cNvPr id="94" name="The ADT Stack"/>
          <p:cNvSpPr txBox="1">
            <a:spLocks noGrp="1"/>
          </p:cNvSpPr>
          <p:nvPr>
            <p:ph type="title"/>
          </p:nvPr>
        </p:nvSpPr>
        <p:spPr>
          <a:prstGeom prst="rect">
            <a:avLst/>
          </a:prstGeom>
        </p:spPr>
        <p:txBody>
          <a:bodyPr/>
          <a:lstStyle/>
          <a:p>
            <a:r>
              <a:t>The ADT Stack</a:t>
            </a:r>
          </a:p>
        </p:txBody>
      </p:sp>
      <p:grpSp>
        <p:nvGrpSpPr>
          <p:cNvPr id="99" name="Group"/>
          <p:cNvGrpSpPr/>
          <p:nvPr/>
        </p:nvGrpSpPr>
        <p:grpSpPr>
          <a:xfrm>
            <a:off x="4915199" y="5039000"/>
            <a:ext cx="5486720" cy="3638001"/>
            <a:chOff x="0" y="0"/>
            <a:chExt cx="5486718" cy="3638000"/>
          </a:xfrm>
        </p:grpSpPr>
        <p:sp>
          <p:nvSpPr>
            <p:cNvPr id="95" name="Rectangle"/>
            <p:cNvSpPr/>
            <p:nvPr/>
          </p:nvSpPr>
          <p:spPr>
            <a:xfrm>
              <a:off x="21645" y="18500"/>
              <a:ext cx="5429251" cy="3619501"/>
            </a:xfrm>
            <a:prstGeom prst="rect">
              <a:avLst/>
            </a:prstGeom>
            <a:solidFill>
              <a:srgbClr val="FFFBF6"/>
            </a:solidFill>
            <a:ln w="50800" cap="flat">
              <a:solidFill>
                <a:srgbClr val="941100"/>
              </a:solidFill>
              <a:prstDash val="solid"/>
              <a:miter lim="400000"/>
            </a:ln>
            <a:effectLst>
              <a:outerShdw blurRad="152400" dist="127000" dir="1980000" rotWithShape="0">
                <a:srgbClr val="000000"/>
              </a:outerShdw>
            </a:effectLst>
          </p:spPr>
          <p:txBody>
            <a:bodyPr wrap="square" lIns="76200" tIns="76200" rIns="76200" bIns="76200" numCol="1" anchor="ctr">
              <a:noAutofit/>
            </a:bodyPr>
            <a:lstStyle/>
            <a:p>
              <a:pPr defTabSz="876300">
                <a:defRPr sz="6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6" name="Stack"/>
            <p:cNvSpPr/>
            <p:nvPr/>
          </p:nvSpPr>
          <p:spPr>
            <a:xfrm>
              <a:off x="1684923" y="0"/>
              <a:ext cx="1671538" cy="703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lvl1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800" b="1" i="0">
                  <a:latin typeface="Courier New"/>
                  <a:ea typeface="Courier New"/>
                  <a:cs typeface="Courier New"/>
                  <a:sym typeface="Courier New"/>
                </a:defRPr>
              </a:lvl1pPr>
            </a:lstStyle>
            <a:p>
              <a:r>
                <a:t>Stack</a:t>
              </a:r>
            </a:p>
          </p:txBody>
        </p:sp>
        <p:sp>
          <p:nvSpPr>
            <p:cNvPr id="97" name="Line"/>
            <p:cNvSpPr/>
            <p:nvPr/>
          </p:nvSpPr>
          <p:spPr>
            <a:xfrm>
              <a:off x="0" y="721500"/>
              <a:ext cx="5440561" cy="1"/>
            </a:xfrm>
            <a:prstGeom prst="line">
              <a:avLst/>
            </a:prstGeom>
            <a:noFill/>
            <a:ln w="38100" cap="flat">
              <a:solidFill>
                <a:srgbClr val="941100"/>
              </a:solidFill>
              <a:prstDash val="solid"/>
              <a:miter lim="400000"/>
            </a:ln>
            <a:effectLst/>
          </p:spPr>
          <p:txBody>
            <a:bodyPr wrap="square" lIns="76200" tIns="76200" rIns="76200" bIns="76200" numCol="1" anchor="ctr">
              <a:noAutofit/>
            </a:bodyPr>
            <a:lstStyle/>
            <a:p>
              <a:pPr algn="l" defTabSz="685800">
                <a:defRPr sz="1800" i="0">
                  <a:latin typeface="Helvetica"/>
                  <a:ea typeface="Helvetica"/>
                  <a:cs typeface="Helvetica"/>
                  <a:sym typeface="Helvetica"/>
                </a:defRPr>
              </a:pPr>
              <a:endParaRPr/>
            </a:p>
          </p:txBody>
        </p:sp>
        <p:sp>
          <p:nvSpPr>
            <p:cNvPr id="98" name="Line"/>
            <p:cNvSpPr/>
            <p:nvPr/>
          </p:nvSpPr>
          <p:spPr>
            <a:xfrm>
              <a:off x="2113" y="1184000"/>
              <a:ext cx="5484606" cy="1"/>
            </a:xfrm>
            <a:prstGeom prst="line">
              <a:avLst/>
            </a:prstGeom>
            <a:noFill/>
            <a:ln w="38100" cap="flat">
              <a:solidFill>
                <a:srgbClr val="941100"/>
              </a:solidFill>
              <a:prstDash val="solid"/>
              <a:miter lim="400000"/>
            </a:ln>
            <a:effectLst/>
          </p:spPr>
          <p:txBody>
            <a:bodyPr wrap="square" lIns="76200" tIns="76200" rIns="76200" bIns="76200" numCol="1" anchor="ctr">
              <a:noAutofit/>
            </a:bodyPr>
            <a:lstStyle/>
            <a:p>
              <a:pPr algn="l" defTabSz="685800">
                <a:defRPr sz="1800" i="0">
                  <a:latin typeface="Helvetica"/>
                  <a:ea typeface="Helvetica"/>
                  <a:cs typeface="Helvetica"/>
                  <a:sym typeface="Helvetica"/>
                </a:defRPr>
              </a:pPr>
              <a:endParaRPr/>
            </a:p>
          </p:txBody>
        </p:sp>
      </p:grpSp>
      <p:sp>
        <p:nvSpPr>
          <p:cNvPr id="100" name="+push(someItem: T): void…"/>
          <p:cNvSpPr/>
          <p:nvPr/>
        </p:nvSpPr>
        <p:spPr>
          <a:xfrm>
            <a:off x="4903286" y="6315350"/>
            <a:ext cx="5124451" cy="220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+push(someItem: T): void </a:t>
            </a:r>
          </a:p>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+pop(): void </a:t>
            </a:r>
          </a:p>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+peek(): T</a:t>
            </a:r>
          </a:p>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+isEmpty(): boolean </a:t>
            </a:r>
          </a:p>
          <a:p>
            <a:pPr algn="l" defTabSz="685800">
              <a:lnSpc>
                <a:spcPct val="11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t>+clear(): void</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92"/>
                                        </p:tgtEl>
                                        <p:attrNameLst>
                                          <p:attrName>style.visibility</p:attrName>
                                        </p:attrNameLst>
                                      </p:cBhvr>
                                      <p:to>
                                        <p:strVal val="visible"/>
                                      </p:to>
                                    </p:set>
                                    <p:anim calcmode="lin" valueType="num">
                                      <p:cBhvr>
                                        <p:cTn id="7" dur="500" fill="hold"/>
                                        <p:tgtEl>
                                          <p:spTgt spid="92"/>
                                        </p:tgtEl>
                                        <p:attrNameLst>
                                          <p:attrName>ppt_x</p:attrName>
                                        </p:attrNameLst>
                                      </p:cBhvr>
                                      <p:tavLst>
                                        <p:tav tm="0">
                                          <p:val>
                                            <p:strVal val="#ppt_x"/>
                                          </p:val>
                                        </p:tav>
                                        <p:tav tm="100000">
                                          <p:val>
                                            <p:strVal val="#ppt_x"/>
                                          </p:val>
                                        </p:tav>
                                      </p:tavLst>
                                    </p:anim>
                                    <p:anim calcmode="lin" valueType="num">
                                      <p:cBhvr>
                                        <p:cTn id="8" dur="500" fill="hold"/>
                                        <p:tgtEl>
                                          <p:spTgt spid="9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fill="hold" grpId="0" nodeType="afterEffect">
                                  <p:stCondLst>
                                    <p:cond delay="0"/>
                                  </p:stCondLst>
                                  <p:iterate type="lt">
                                    <p:tmAbs val="0"/>
                                  </p:iterate>
                                  <p:childTnLst>
                                    <p:set>
                                      <p:cBhvr>
                                        <p:cTn id="11" fill="hold"/>
                                        <p:tgtEl>
                                          <p:spTgt spid="93"/>
                                        </p:tgtEl>
                                        <p:attrNameLst>
                                          <p:attrName>style.visibility</p:attrName>
                                        </p:attrNameLst>
                                      </p:cBhvr>
                                      <p:to>
                                        <p:strVal val="visible"/>
                                      </p:to>
                                    </p:set>
                                    <p:animEffect transition="in" filter="fade">
                                      <p:cBhvr>
                                        <p:cTn id="12" dur="7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advAuto="0"/>
      <p:bldP spid="93"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p:cNvGrpSpPr/>
          <p:nvPr/>
        </p:nvGrpSpPr>
        <p:grpSpPr>
          <a:xfrm>
            <a:off x="14039850" y="293281"/>
            <a:ext cx="10020300" cy="3792538"/>
            <a:chOff x="0" y="36106"/>
            <a:chExt cx="10020300" cy="3792537"/>
          </a:xfrm>
        </p:grpSpPr>
        <p:sp>
          <p:nvSpPr>
            <p:cNvPr id="104" name="Rectangle"/>
            <p:cNvSpPr/>
            <p:nvPr/>
          </p:nvSpPr>
          <p:spPr>
            <a:xfrm>
              <a:off x="0" y="36106"/>
              <a:ext cx="10020300" cy="3792538"/>
            </a:xfrm>
            <a:prstGeom prst="rect">
              <a:avLst/>
            </a:prstGeom>
            <a:solidFill>
              <a:srgbClr val="E5E6E1"/>
            </a:solidFill>
            <a:ln w="50800" cap="flat">
              <a:solidFill>
                <a:srgbClr val="941100"/>
              </a:solidFill>
              <a:prstDash val="solid"/>
              <a:miter lim="400000"/>
            </a:ln>
            <a:effectLst>
              <a:outerShdw blurRad="571500" dir="1980000" rotWithShape="0">
                <a:srgbClr val="000000"/>
              </a:outerShdw>
            </a:effectLst>
          </p:spPr>
          <p:txBody>
            <a:bodyPr wrap="square" lIns="76200" tIns="76200" rIns="76200" bIns="76200" numCol="1" anchor="ctr">
              <a:noAutofit/>
            </a:bodyPr>
            <a:lstStyle/>
            <a:p>
              <a:pPr defTabSz="876300">
                <a:defRPr sz="3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5" name="template&lt;class ItemType&gt;…"/>
            <p:cNvSpPr/>
            <p:nvPr/>
          </p:nvSpPr>
          <p:spPr>
            <a:xfrm>
              <a:off x="116819" y="55950"/>
              <a:ext cx="9786662" cy="3752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pPr algn="l" defTabSz="685800">
                <a:lnSpc>
                  <a:spcPct val="110000"/>
                </a:lnSpc>
                <a:tabLst>
                  <a:tab pos="368300" algn="l"/>
                </a:tabLst>
                <a:defRPr sz="2400" b="1" i="0">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685800">
                <a:lnSpc>
                  <a:spcPct val="110000"/>
                </a:lnSpc>
                <a:tabLst>
                  <a:tab pos="368300" algn="l"/>
                </a:tabLst>
                <a:defRPr sz="2400" b="1" i="0">
                  <a:latin typeface="Menlo Regular"/>
                  <a:ea typeface="Menlo Regular"/>
                  <a:cs typeface="Menlo Regular"/>
                  <a:sym typeface="Menlo Regular"/>
                </a:defRPr>
              </a:pPr>
              <a:r>
                <a:rPr>
                  <a:solidFill>
                    <a:srgbClr val="BB2CA2"/>
                  </a:solidFill>
                </a:rPr>
                <a:t>class</a:t>
              </a:r>
              <a:r>
                <a:t> StackInterface  {</a:t>
              </a:r>
            </a:p>
            <a:p>
              <a:pPr algn="l" defTabSz="685800">
                <a:lnSpc>
                  <a:spcPct val="110000"/>
                </a:lnSpc>
                <a:tabLst>
                  <a:tab pos="368300" algn="l"/>
                </a:tabLst>
                <a:defRPr sz="2400" b="1" i="0">
                  <a:solidFill>
                    <a:srgbClr val="BB2CA2"/>
                  </a:solidFill>
                  <a:latin typeface="Menlo Regular"/>
                  <a:ea typeface="Menlo Regular"/>
                  <a:cs typeface="Menlo Regular"/>
                  <a:sym typeface="Menlo Regular"/>
                </a:defRPr>
              </a:pPr>
              <a:r>
                <a:t>public</a:t>
              </a:r>
              <a:r>
                <a:rPr>
                  <a:solidFill>
                    <a:srgbClr val="000000"/>
                  </a:solidFill>
                </a:rPr>
                <a:t>:</a:t>
              </a:r>
            </a:p>
            <a:p>
              <a:pPr algn="l" defTabSz="685800">
                <a:lnSpc>
                  <a:spcPct val="110000"/>
                </a:lnSpc>
                <a:tabLst>
                  <a:tab pos="368300" algn="l"/>
                </a:tabLst>
                <a:defRPr sz="2400" b="1" i="0">
                  <a:solidFill>
                    <a:srgbClr val="0084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t>
              </a:r>
              <a:r>
                <a:rPr>
                  <a:solidFill>
                    <a:srgbClr val="000000"/>
                  </a:solidFill>
                </a:rPr>
                <a:t>isEmpty()</a:t>
              </a:r>
              <a:r>
                <a:t> </a:t>
              </a:r>
              <a:r>
                <a:rPr>
                  <a:solidFill>
                    <a:srgbClr val="BB2CA2"/>
                  </a:solidFill>
                </a:rPr>
                <a:t>const</a:t>
              </a:r>
              <a:r>
                <a:t> = </a:t>
              </a:r>
              <a:r>
                <a:rPr>
                  <a:solidFill>
                    <a:srgbClr val="272AD8"/>
                  </a:solidFill>
                </a:rPr>
                <a:t>0</a:t>
              </a:r>
              <a:r>
                <a:t>;</a:t>
              </a:r>
            </a:p>
            <a:p>
              <a:pPr algn="l" defTabSz="685800">
                <a:lnSpc>
                  <a:spcPct val="110000"/>
                </a:lnSpc>
                <a:tabLst>
                  <a:tab pos="368300" algn="l"/>
                </a:tabLst>
                <a:defRPr sz="2400" b="1" i="0">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push(</a:t>
              </a:r>
              <a:r>
                <a:rPr>
                  <a:solidFill>
                    <a:srgbClr val="BB2CA2"/>
                  </a:solidFill>
                </a:rPr>
                <a:t>const</a:t>
              </a:r>
              <a:r>
                <a:t> ItemType&amp; someItem) = </a:t>
              </a:r>
              <a:r>
                <a:rPr>
                  <a:solidFill>
                    <a:srgbClr val="272AD8"/>
                  </a:solidFill>
                </a:rPr>
                <a:t>0</a:t>
              </a:r>
              <a:r>
                <a:t>;</a:t>
              </a:r>
            </a:p>
            <a:p>
              <a:pPr algn="l" defTabSz="685800">
                <a:lnSpc>
                  <a:spcPct val="110000"/>
                </a:lnSpc>
                <a:tabLst>
                  <a:tab pos="368300" algn="l"/>
                </a:tabLst>
                <a:defRPr sz="2400" b="1" i="0">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pop() = </a:t>
              </a:r>
              <a:r>
                <a:rPr>
                  <a:solidFill>
                    <a:srgbClr val="272AD8"/>
                  </a:solidFill>
                </a:rPr>
                <a:t>0</a:t>
              </a:r>
              <a:r>
                <a:t>;</a:t>
              </a:r>
            </a:p>
            <a:p>
              <a:pPr algn="l" defTabSz="685800">
                <a:lnSpc>
                  <a:spcPct val="110000"/>
                </a:lnSpc>
                <a:tabLst>
                  <a:tab pos="368300" algn="l"/>
                </a:tabLst>
                <a:defRPr sz="2400" b="1" i="0">
                  <a:latin typeface="Menlo Regular"/>
                  <a:ea typeface="Menlo Regular"/>
                  <a:cs typeface="Menlo Regular"/>
                  <a:sym typeface="Menlo Regular"/>
                </a:defRPr>
              </a:pPr>
              <a:r>
                <a:t>  </a:t>
              </a:r>
              <a:r>
                <a:rPr>
                  <a:solidFill>
                    <a:srgbClr val="BB2CA2"/>
                  </a:solidFill>
                </a:rPr>
                <a:t>virtual</a:t>
              </a:r>
              <a:r>
                <a:t> ItemType peek() </a:t>
              </a:r>
              <a:r>
                <a:rPr>
                  <a:solidFill>
                    <a:srgbClr val="BB2CA2"/>
                  </a:solidFill>
                </a:rPr>
                <a:t>const</a:t>
              </a:r>
              <a:r>
                <a:t> = </a:t>
              </a:r>
              <a:r>
                <a:rPr>
                  <a:solidFill>
                    <a:srgbClr val="272AD8"/>
                  </a:solidFill>
                </a:rPr>
                <a:t>0</a:t>
              </a:r>
              <a:r>
                <a:t>;	</a:t>
              </a:r>
            </a:p>
            <a:p>
              <a:pPr algn="l" defTabSz="685800">
                <a:lnSpc>
                  <a:spcPct val="110000"/>
                </a:lnSpc>
                <a:tabLst>
                  <a:tab pos="368300" algn="l"/>
                </a:tabLst>
                <a:defRPr sz="2400" b="1" i="0">
                  <a:latin typeface="Menlo Regular"/>
                  <a:ea typeface="Menlo Regular"/>
                  <a:cs typeface="Menlo Regular"/>
                  <a:sym typeface="Menlo Regular"/>
                </a:defRPr>
              </a:pPr>
              <a:r>
                <a:t>  </a:t>
              </a:r>
              <a:r>
                <a:rPr>
                  <a:solidFill>
                    <a:srgbClr val="BB2CA2"/>
                  </a:solidFill>
                </a:rPr>
                <a:t>virtual</a:t>
              </a:r>
              <a:r>
                <a:t> ~StackInterface() {   }</a:t>
              </a:r>
            </a:p>
            <a:p>
              <a:pPr algn="l" defTabSz="685800">
                <a:lnSpc>
                  <a:spcPct val="110000"/>
                </a:lnSpc>
                <a:tabLst>
                  <a:tab pos="368300" algn="l"/>
                </a:tabLst>
                <a:defRPr sz="2400" b="1" i="0">
                  <a:solidFill>
                    <a:srgbClr val="008400"/>
                  </a:solidFill>
                  <a:latin typeface="Menlo Regular"/>
                  <a:ea typeface="Menlo Regular"/>
                  <a:cs typeface="Menlo Regular"/>
                  <a:sym typeface="Menlo Regular"/>
                </a:defRPr>
              </a:pPr>
              <a:r>
                <a:rPr>
                  <a:solidFill>
                    <a:srgbClr val="000000"/>
                  </a:solidFill>
                </a:rPr>
                <a:t>}; </a:t>
              </a:r>
              <a:r>
                <a:t>// end StackInterface</a:t>
              </a:r>
              <a:endParaRPr>
                <a:solidFill>
                  <a:srgbClr val="000000"/>
                </a:solidFill>
              </a:endParaRPr>
            </a:p>
          </p:txBody>
        </p:sp>
      </p:grpSp>
      <p:grpSp>
        <p:nvGrpSpPr>
          <p:cNvPr id="109" name="Group"/>
          <p:cNvGrpSpPr/>
          <p:nvPr/>
        </p:nvGrpSpPr>
        <p:grpSpPr>
          <a:xfrm>
            <a:off x="12211050" y="3467100"/>
            <a:ext cx="10744200" cy="9124950"/>
            <a:chOff x="0" y="0"/>
            <a:chExt cx="10744200" cy="9124950"/>
          </a:xfrm>
        </p:grpSpPr>
        <p:sp>
          <p:nvSpPr>
            <p:cNvPr id="107" name="Rectangle"/>
            <p:cNvSpPr/>
            <p:nvPr/>
          </p:nvSpPr>
          <p:spPr>
            <a:xfrm>
              <a:off x="0" y="0"/>
              <a:ext cx="10744200" cy="9124950"/>
            </a:xfrm>
            <a:prstGeom prst="rect">
              <a:avLst/>
            </a:prstGeom>
            <a:solidFill>
              <a:srgbClr val="E5E6E1"/>
            </a:solidFill>
            <a:ln w="50800" cap="flat">
              <a:solidFill>
                <a:srgbClr val="941100"/>
              </a:solidFill>
              <a:prstDash val="solid"/>
              <a:miter lim="400000"/>
            </a:ln>
            <a:effectLst>
              <a:outerShdw blurRad="571500" dir="1980000" rotWithShape="0">
                <a:srgbClr val="000000"/>
              </a:outerShdw>
            </a:effectLst>
          </p:spPr>
          <p:txBody>
            <a:bodyPr wrap="square" lIns="76200" tIns="76200" rIns="76200" bIns="76200" numCol="1" anchor="ctr">
              <a:noAutofit/>
            </a:bodyPr>
            <a:lstStyle/>
            <a:p>
              <a:pPr defTabSz="876300">
                <a:defRPr sz="3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8" name="/** @file StackInterface.h */…"/>
            <p:cNvSpPr/>
            <p:nvPr/>
          </p:nvSpPr>
          <p:spPr>
            <a:xfrm>
              <a:off x="133350" y="95250"/>
              <a:ext cx="10496550" cy="8534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p>
              <a:pPr algn="l" defTabSz="685800">
                <a:tabLst>
                  <a:tab pos="368300" algn="l"/>
                </a:tabLst>
                <a:defRPr sz="2600" b="1" i="0">
                  <a:solidFill>
                    <a:srgbClr val="008400"/>
                  </a:solidFill>
                  <a:latin typeface="Menlo Regular"/>
                  <a:ea typeface="Menlo Regular"/>
                  <a:cs typeface="Menlo Regular"/>
                  <a:sym typeface="Menlo Regular"/>
                </a:defRPr>
              </a:pPr>
              <a:r>
                <a:t>/** </a:t>
              </a:r>
              <a:r>
                <a:rPr>
                  <a:solidFill>
                    <a:srgbClr val="004C14"/>
                  </a:solidFill>
                </a:rPr>
                <a:t>@file</a:t>
              </a:r>
              <a:r>
                <a:t> StackInterface.h */</a:t>
              </a:r>
              <a:endParaRPr>
                <a:solidFill>
                  <a:srgbClr val="000000"/>
                </a:solidFill>
              </a:endParaRPr>
            </a:p>
            <a:p>
              <a:pPr algn="l" defTabSz="685800">
                <a:tabLst>
                  <a:tab pos="368300" algn="l"/>
                </a:tabLst>
                <a:defRPr sz="2600" b="1" i="0">
                  <a:latin typeface="Menlo Regular"/>
                  <a:ea typeface="Menlo Regular"/>
                  <a:cs typeface="Menlo Regular"/>
                  <a:sym typeface="Menlo Regular"/>
                </a:defRPr>
              </a:pPr>
              <a:endParaRPr>
                <a:solidFill>
                  <a:srgbClr val="000000"/>
                </a:solidFill>
              </a:endParaRPr>
            </a:p>
            <a:p>
              <a:pPr algn="l" defTabSz="685800">
                <a:tabLst>
                  <a:tab pos="368300" algn="l"/>
                </a:tabLst>
                <a:defRPr sz="2600" b="1" i="0">
                  <a:solidFill>
                    <a:srgbClr val="78492A"/>
                  </a:solidFill>
                  <a:latin typeface="Menlo Regular"/>
                  <a:ea typeface="Menlo Regular"/>
                  <a:cs typeface="Menlo Regular"/>
                  <a:sym typeface="Menlo Regular"/>
                </a:defRPr>
              </a:pPr>
              <a:r>
                <a:t>#ifndef STACKINTERFACE</a:t>
              </a:r>
            </a:p>
            <a:p>
              <a:pPr algn="l" defTabSz="685800">
                <a:tabLst>
                  <a:tab pos="368300" algn="l"/>
                </a:tabLst>
                <a:defRPr sz="2600" b="1" i="0">
                  <a:solidFill>
                    <a:srgbClr val="78492A"/>
                  </a:solidFill>
                  <a:latin typeface="Menlo Regular"/>
                  <a:ea typeface="Menlo Regular"/>
                  <a:cs typeface="Menlo Regular"/>
                  <a:sym typeface="Menlo Regular"/>
                </a:defRPr>
              </a:pPr>
              <a:r>
                <a:t>#define STACKINTERFACE</a:t>
              </a:r>
            </a:p>
            <a:p>
              <a:pPr algn="l" defTabSz="685800">
                <a:tabLst>
                  <a:tab pos="368300" algn="l"/>
                </a:tabLst>
                <a:defRPr sz="2600" b="1" i="0">
                  <a:latin typeface="Menlo Regular"/>
                  <a:ea typeface="Menlo Regular"/>
                  <a:cs typeface="Menlo Regular"/>
                  <a:sym typeface="Menlo Regular"/>
                </a:defRPr>
              </a:pPr>
              <a:endParaRPr/>
            </a:p>
            <a:p>
              <a:pPr algn="l" defTabSz="685800">
                <a:tabLst>
                  <a:tab pos="368300" algn="l"/>
                </a:tabLst>
                <a:defRPr sz="2600" b="1" i="0">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685800">
                <a:tabLst>
                  <a:tab pos="368300" algn="l"/>
                </a:tabLst>
                <a:defRPr sz="2600" b="1" i="0">
                  <a:latin typeface="Menlo Regular"/>
                  <a:ea typeface="Menlo Regular"/>
                  <a:cs typeface="Menlo Regular"/>
                  <a:sym typeface="Menlo Regular"/>
                </a:defRPr>
              </a:pPr>
              <a:r>
                <a:rPr>
                  <a:solidFill>
                    <a:srgbClr val="BB2CA2"/>
                  </a:solidFill>
                </a:rPr>
                <a:t>class</a:t>
              </a:r>
              <a:r>
                <a:t> StackInterface</a:t>
              </a:r>
            </a:p>
            <a:p>
              <a:pPr algn="l" defTabSz="685800">
                <a:tabLst>
                  <a:tab pos="368300" algn="l"/>
                </a:tabLst>
                <a:defRPr sz="2600" b="1" i="0">
                  <a:latin typeface="Menlo Regular"/>
                  <a:ea typeface="Menlo Regular"/>
                  <a:cs typeface="Menlo Regular"/>
                  <a:sym typeface="Menlo Regular"/>
                </a:defRPr>
              </a:pPr>
              <a:r>
                <a:t>{</a:t>
              </a:r>
            </a:p>
            <a:p>
              <a:pPr algn="l" defTabSz="685800">
                <a:tabLst>
                  <a:tab pos="368300" algn="l"/>
                </a:tabLst>
                <a:defRPr sz="2600" b="1" i="0">
                  <a:solidFill>
                    <a:srgbClr val="BB2CA2"/>
                  </a:solidFill>
                  <a:latin typeface="Menlo Regular"/>
                  <a:ea typeface="Menlo Regular"/>
                  <a:cs typeface="Menlo Regular"/>
                  <a:sym typeface="Menlo Regular"/>
                </a:defRPr>
              </a:pPr>
              <a:r>
                <a:t>public</a:t>
              </a:r>
              <a:r>
                <a:rPr>
                  <a:solidFill>
                    <a:srgbClr val="000000"/>
                  </a:solidFill>
                </a:rPr>
                <a:t>:</a:t>
              </a:r>
            </a:p>
            <a:p>
              <a:pPr algn="l" defTabSz="685800">
                <a:tabLst>
                  <a:tab pos="368300" algn="l"/>
                </a:tabLst>
                <a:defRPr sz="2600" b="1" i="0">
                  <a:solidFill>
                    <a:srgbClr val="008400"/>
                  </a:solidFill>
                  <a:latin typeface="Menlo Regular"/>
                  <a:ea typeface="Menlo Regular"/>
                  <a:cs typeface="Menlo Regular"/>
                  <a:sym typeface="Menlo Regular"/>
                </a:defRPr>
              </a:pPr>
              <a:r>
                <a:rPr>
                  <a:solidFill>
                    <a:srgbClr val="000000"/>
                  </a:solidFill>
                </a:rPr>
                <a:t> </a:t>
              </a:r>
            </a:p>
            <a:p>
              <a:pPr algn="l" defTabSz="685800">
                <a:tabLst>
                  <a:tab pos="368300" algn="l"/>
                </a:tabLst>
                <a:defRPr sz="2600" b="1" i="0">
                  <a:solidFill>
                    <a:srgbClr val="0084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t>
              </a:r>
              <a:r>
                <a:rPr>
                  <a:solidFill>
                    <a:srgbClr val="000000"/>
                  </a:solidFill>
                </a:rPr>
                <a:t>isEmpty()</a:t>
              </a:r>
              <a:r>
                <a:t> </a:t>
              </a:r>
              <a:r>
                <a:rPr>
                  <a:solidFill>
                    <a:srgbClr val="BB2CA2"/>
                  </a:solidFill>
                </a:rPr>
                <a:t>const</a:t>
              </a:r>
              <a:r>
                <a:t> = </a:t>
              </a:r>
              <a:r>
                <a:rPr>
                  <a:solidFill>
                    <a:srgbClr val="272AD8"/>
                  </a:solidFill>
                </a:rPr>
                <a:t>0</a:t>
              </a:r>
              <a:r>
                <a:t>;</a:t>
              </a:r>
            </a:p>
            <a:p>
              <a:pPr algn="l" defTabSz="685800">
                <a:tabLst>
                  <a:tab pos="368300" algn="l"/>
                </a:tabLst>
                <a:defRPr sz="2600" b="1" i="0">
                  <a:latin typeface="Menlo Regular"/>
                  <a:ea typeface="Menlo Regular"/>
                  <a:cs typeface="Menlo Regular"/>
                  <a:sym typeface="Menlo Regular"/>
                </a:defRPr>
              </a:pPr>
              <a:r>
                <a:t>	</a:t>
              </a:r>
            </a:p>
            <a:p>
              <a:pPr algn="l" defTabSz="685800">
                <a:tabLst>
                  <a:tab pos="368300" algn="l"/>
                </a:tabLst>
                <a:defRPr sz="2600" b="1" i="0">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push(</a:t>
              </a:r>
              <a:r>
                <a:rPr>
                  <a:solidFill>
                    <a:srgbClr val="BB2CA2"/>
                  </a:solidFill>
                </a:rPr>
                <a:t>const</a:t>
              </a:r>
              <a:r>
                <a:t> ItemType&amp; someItem) = </a:t>
              </a:r>
              <a:r>
                <a:rPr>
                  <a:solidFill>
                    <a:srgbClr val="272AD8"/>
                  </a:solidFill>
                </a:rPr>
                <a:t>0</a:t>
              </a:r>
              <a:r>
                <a:t>;</a:t>
              </a:r>
            </a:p>
            <a:p>
              <a:pPr algn="l" defTabSz="685800">
                <a:tabLst>
                  <a:tab pos="368300" algn="l"/>
                </a:tabLst>
                <a:defRPr sz="2600" b="1" i="0">
                  <a:latin typeface="Menlo Regular"/>
                  <a:ea typeface="Menlo Regular"/>
                  <a:cs typeface="Menlo Regular"/>
                  <a:sym typeface="Menlo Regular"/>
                </a:defRPr>
              </a:pPr>
              <a:r>
                <a:t>	</a:t>
              </a:r>
            </a:p>
            <a:p>
              <a:pPr algn="l" defTabSz="685800">
                <a:tabLst>
                  <a:tab pos="368300" algn="l"/>
                </a:tabLst>
                <a:defRPr sz="2600" b="1" i="0">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pop() = </a:t>
              </a:r>
              <a:r>
                <a:rPr>
                  <a:solidFill>
                    <a:srgbClr val="272AD8"/>
                  </a:solidFill>
                </a:rPr>
                <a:t>0</a:t>
              </a:r>
              <a:r>
                <a:t>;</a:t>
              </a:r>
            </a:p>
            <a:p>
              <a:pPr algn="l" defTabSz="685800">
                <a:tabLst>
                  <a:tab pos="368300" algn="l"/>
                </a:tabLst>
                <a:defRPr sz="2600" b="1" i="0">
                  <a:latin typeface="Menlo Regular"/>
                  <a:ea typeface="Menlo Regular"/>
                  <a:cs typeface="Menlo Regular"/>
                  <a:sym typeface="Menlo Regular"/>
                </a:defRPr>
              </a:pPr>
              <a:r>
                <a:t>	</a:t>
              </a:r>
            </a:p>
            <a:p>
              <a:pPr algn="l" defTabSz="685800">
                <a:tabLst>
                  <a:tab pos="368300" algn="l"/>
                </a:tabLst>
                <a:defRPr sz="2600" b="1" i="0">
                  <a:latin typeface="Menlo Regular"/>
                  <a:ea typeface="Menlo Regular"/>
                  <a:cs typeface="Menlo Regular"/>
                  <a:sym typeface="Menlo Regular"/>
                </a:defRPr>
              </a:pPr>
              <a:r>
                <a:t>  </a:t>
              </a:r>
              <a:r>
                <a:rPr>
                  <a:solidFill>
                    <a:srgbClr val="BB2CA2"/>
                  </a:solidFill>
                </a:rPr>
                <a:t>virtual</a:t>
              </a:r>
              <a:r>
                <a:t> ItemType peek() </a:t>
              </a:r>
              <a:r>
                <a:rPr>
                  <a:solidFill>
                    <a:srgbClr val="BB2CA2"/>
                  </a:solidFill>
                </a:rPr>
                <a:t>const</a:t>
              </a:r>
              <a:r>
                <a:t> = </a:t>
              </a:r>
              <a:r>
                <a:rPr>
                  <a:solidFill>
                    <a:srgbClr val="272AD8"/>
                  </a:solidFill>
                </a:rPr>
                <a:t>0</a:t>
              </a:r>
              <a:r>
                <a:t>;	</a:t>
              </a:r>
            </a:p>
            <a:p>
              <a:pPr algn="l" defTabSz="685800">
                <a:tabLst>
                  <a:tab pos="368300" algn="l"/>
                </a:tabLst>
                <a:defRPr sz="2600" b="1" i="0">
                  <a:latin typeface="Menlo Regular"/>
                  <a:ea typeface="Menlo Regular"/>
                  <a:cs typeface="Menlo Regular"/>
                  <a:sym typeface="Menlo Regular"/>
                </a:defRPr>
              </a:pPr>
              <a:endParaRPr/>
            </a:p>
            <a:p>
              <a:pPr algn="l" defTabSz="685800">
                <a:tabLst>
                  <a:tab pos="368300" algn="l"/>
                </a:tabLst>
                <a:defRPr sz="2600" b="1" i="0">
                  <a:latin typeface="Menlo Regular"/>
                  <a:ea typeface="Menlo Regular"/>
                  <a:cs typeface="Menlo Regular"/>
                  <a:sym typeface="Menlo Regular"/>
                </a:defRPr>
              </a:pPr>
              <a:r>
                <a:t>  </a:t>
              </a:r>
              <a:r>
                <a:rPr>
                  <a:solidFill>
                    <a:srgbClr val="BB2CA2"/>
                  </a:solidFill>
                </a:rPr>
                <a:t>virtual</a:t>
              </a:r>
              <a:r>
                <a:t> ~StackInterface() {   }</a:t>
              </a:r>
            </a:p>
            <a:p>
              <a:pPr algn="l" defTabSz="685800">
                <a:tabLst>
                  <a:tab pos="368300" algn="l"/>
                </a:tabLst>
                <a:defRPr sz="2600" b="1" i="0">
                  <a:solidFill>
                    <a:srgbClr val="008400"/>
                  </a:solidFill>
                  <a:latin typeface="Menlo Regular"/>
                  <a:ea typeface="Menlo Regular"/>
                  <a:cs typeface="Menlo Regular"/>
                  <a:sym typeface="Menlo Regular"/>
                </a:defRPr>
              </a:pPr>
              <a:r>
                <a:rPr>
                  <a:solidFill>
                    <a:srgbClr val="000000"/>
                  </a:solidFill>
                </a:rPr>
                <a:t>}; </a:t>
              </a:r>
              <a:r>
                <a:t>// end StackInterface</a:t>
              </a:r>
              <a:endParaRPr>
                <a:solidFill>
                  <a:srgbClr val="000000"/>
                </a:solidFill>
              </a:endParaRPr>
            </a:p>
            <a:p>
              <a:pPr algn="l" defTabSz="685800">
                <a:tabLst>
                  <a:tab pos="368300" algn="l"/>
                </a:tabLst>
                <a:defRPr sz="2600" b="1" i="0">
                  <a:latin typeface="Menlo Regular"/>
                  <a:ea typeface="Menlo Regular"/>
                  <a:cs typeface="Menlo Regular"/>
                  <a:sym typeface="Menlo Regular"/>
                </a:defRPr>
              </a:pPr>
              <a:endParaRPr>
                <a:solidFill>
                  <a:srgbClr val="000000"/>
                </a:solidFill>
              </a:endParaRPr>
            </a:p>
            <a:p>
              <a:pPr algn="l" defTabSz="685800">
                <a:tabLst>
                  <a:tab pos="368300" algn="l"/>
                </a:tabLst>
                <a:defRPr sz="2600" b="1" i="0">
                  <a:solidFill>
                    <a:srgbClr val="78492A"/>
                  </a:solidFill>
                  <a:latin typeface="Menlo Regular"/>
                  <a:ea typeface="Menlo Regular"/>
                  <a:cs typeface="Menlo Regular"/>
                  <a:sym typeface="Menlo Regular"/>
                </a:defRPr>
              </a:pPr>
              <a:r>
                <a:t>#endif</a:t>
              </a:r>
            </a:p>
          </p:txBody>
        </p:sp>
      </p:grpSp>
      <p:sp>
        <p:nvSpPr>
          <p:cNvPr id="110" name="Using the ADT Stack"/>
          <p:cNvSpPr txBox="1">
            <a:spLocks noGrp="1"/>
          </p:cNvSpPr>
          <p:nvPr>
            <p:ph type="title"/>
          </p:nvPr>
        </p:nvSpPr>
        <p:spPr>
          <a:prstGeom prst="rect">
            <a:avLst/>
          </a:prstGeom>
        </p:spPr>
        <p:txBody>
          <a:bodyPr/>
          <a:lstStyle/>
          <a:p>
            <a:r>
              <a:t>Using the ADT Stack</a:t>
            </a:r>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0"/>
                                        </p:tgtEl>
                                        <p:attrNameLst>
                                          <p:attrName>style.visibility</p:attrName>
                                        </p:attrNameLst>
                                      </p:cBhvr>
                                      <p:to>
                                        <p:strVal val="visible"/>
                                      </p:to>
                                    </p:set>
                                    <p:anim calcmode="lin" valueType="num">
                                      <p:cBhvr>
                                        <p:cTn id="7" dur="1000" fill="hold"/>
                                        <p:tgtEl>
                                          <p:spTgt spid="110"/>
                                        </p:tgtEl>
                                        <p:attrNameLst>
                                          <p:attrName>ppt_w</p:attrName>
                                        </p:attrNameLst>
                                      </p:cBhvr>
                                      <p:tavLst>
                                        <p:tav tm="0">
                                          <p:val>
                                            <p:strVal val="4*#ppt_w"/>
                                          </p:val>
                                        </p:tav>
                                        <p:tav tm="100000">
                                          <p:val>
                                            <p:strVal val="#ppt_w"/>
                                          </p:val>
                                        </p:tav>
                                      </p:tavLst>
                                    </p:anim>
                                    <p:anim calcmode="lin" valueType="num">
                                      <p:cBhvr>
                                        <p:cTn id="8" dur="1000" fill="hold"/>
                                        <p:tgtEl>
                                          <p:spTgt spid="110"/>
                                        </p:tgtEl>
                                        <p:attrNameLst>
                                          <p:attrName>ppt_h</p:attrName>
                                        </p:attrNameLst>
                                      </p:cBhvr>
                                      <p:tavLst>
                                        <p:tav tm="0">
                                          <p:val>
                                            <p:strVal val="4*#ppt_h"/>
                                          </p:val>
                                        </p:tav>
                                        <p:tav tm="100000">
                                          <p:val>
                                            <p:strVal val="#ppt_h"/>
                                          </p:val>
                                        </p:tav>
                                      </p:tavLst>
                                    </p:anim>
                                  </p:childTnLst>
                                </p:cTn>
                              </p:par>
                            </p:childTnLst>
                          </p:cTn>
                        </p:par>
                        <p:par>
                          <p:cTn id="9" fill="hold">
                            <p:stCondLst>
                              <p:cond delay="0"/>
                            </p:stCondLst>
                            <p:childTnLst>
                              <p:par>
                                <p:cTn id="10" presetID="-1" presetClass="path" presetSubtype="0" accel="50000" decel="50000" fill="hold" nodeType="afterEffect">
                                  <p:stCondLst>
                                    <p:cond delay="0"/>
                                  </p:stCondLst>
                                  <p:childTnLst>
                                    <p:animMotion origin="layout" path="M 0.000000 0.000000 L 0.052429 -0.405802" pathEditMode="relative">
                                      <p:cBhvr>
                                        <p:cTn id="11" dur="1000" fill="hold"/>
                                        <p:tgtEl>
                                          <p:spTgt spid="109"/>
                                        </p:tgtEl>
                                        <p:attrNameLst>
                                          <p:attrName>ppt_x</p:attrName>
                                          <p:attrName>ppt_y</p:attrName>
                                        </p:attrNameLst>
                                      </p:cBhvr>
                                    </p:animMotion>
                                  </p:childTnLst>
                                </p:cTn>
                              </p:par>
                            </p:childTnLst>
                          </p:cTn>
                        </p:par>
                        <p:par>
                          <p:cTn id="12" fill="hold">
                            <p:stCondLst>
                              <p:cond delay="0"/>
                            </p:stCondLst>
                            <p:childTnLst>
                              <p:par>
                                <p:cTn id="13" presetID="6" presetClass="emph" presetSubtype="0" accel="50000" decel="50000" fill="hold" grpId="0" nodeType="withEffect">
                                  <p:stCondLst>
                                    <p:cond delay="0"/>
                                  </p:stCondLst>
                                  <p:childTnLst>
                                    <p:animScale>
                                      <p:cBhvr>
                                        <p:cTn id="14" dur="1000" fill="hold"/>
                                        <p:tgtEl>
                                          <p:spTgt spid="109"/>
                                        </p:tgtEl>
                                      </p:cBhvr>
                                      <p:by x="68439" y="68439"/>
                                    </p:animScale>
                                  </p:childTnLst>
                                </p:cTn>
                              </p:par>
                            </p:childTnLst>
                          </p:cTn>
                        </p:par>
                        <p:par>
                          <p:cTn id="15" fill="hold">
                            <p:stCondLst>
                              <p:cond delay="0"/>
                            </p:stCondLst>
                            <p:childTnLst>
                              <p:par>
                                <p:cTn id="16" presetID="9" presetClass="emph" fill="hold" grpId="1" nodeType="withEffect">
                                  <p:stCondLst>
                                    <p:cond delay="0"/>
                                  </p:stCondLst>
                                  <p:childTnLst>
                                    <p:set>
                                      <p:cBhvr>
                                        <p:cTn id="17" dur="indefinite" fill="hold"/>
                                        <p:tgtEl>
                                          <p:spTgt spid="109"/>
                                        </p:tgtEl>
                                        <p:attrNameLst>
                                          <p:attrName>style.opacity</p:attrName>
                                        </p:attrNameLst>
                                      </p:cBhvr>
                                      <p:to>
                                        <p:strVal val="0.00"/>
                                      </p:to>
                                    </p:set>
                                    <p:animEffect filter="image" prLst="opacity: 0.00; ">
                                      <p:cBhvr>
                                        <p:cTn id="18" dur="indefinite" fill="hold"/>
                                        <p:tgtEl>
                                          <p:spTgt spid="109"/>
                                        </p:tgtEl>
                                      </p:cBhvr>
                                    </p:animEffect>
                                  </p:childTnLst>
                                </p:cTn>
                              </p:par>
                            </p:childTnLst>
                          </p:cTn>
                        </p:par>
                        <p:par>
                          <p:cTn id="19" fill="hold">
                            <p:stCondLst>
                              <p:cond delay="1000"/>
                            </p:stCondLst>
                            <p:childTnLst>
                              <p:par>
                                <p:cTn id="20" presetID="10" presetClass="entr" fill="hold" grpId="0" nodeType="afterEffect">
                                  <p:stCondLst>
                                    <p:cond delay="300"/>
                                  </p:stCondLst>
                                  <p:iterate>
                                    <p:tmAbs val="0"/>
                                  </p:iterate>
                                  <p:childTnLst>
                                    <p:set>
                                      <p:cBhvr>
                                        <p:cTn id="21" fill="hold"/>
                                        <p:tgtEl>
                                          <p:spTgt spid="106"/>
                                        </p:tgtEl>
                                        <p:attrNameLst>
                                          <p:attrName>style.visibility</p:attrName>
                                        </p:attrNameLst>
                                      </p:cBhvr>
                                      <p:to>
                                        <p:strVal val="visible"/>
                                      </p:to>
                                    </p:set>
                                    <p:animEffect transition="in" filter="fade">
                                      <p:cBhvr>
                                        <p:cTn id="22" dur="75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advAuto="0"/>
      <p:bldP spid="109" grpId="0" animBg="1" advAuto="0"/>
      <p:bldP spid="109" grpId="1" animBg="1" advAuto="0"/>
      <p:bldP spid="1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Using the ADT Stack"/>
          <p:cNvSpPr txBox="1">
            <a:spLocks noGrp="1"/>
          </p:cNvSpPr>
          <p:nvPr>
            <p:ph type="title"/>
          </p:nvPr>
        </p:nvSpPr>
        <p:spPr>
          <a:prstGeom prst="rect">
            <a:avLst/>
          </a:prstGeom>
        </p:spPr>
        <p:txBody>
          <a:bodyPr/>
          <a:lstStyle/>
          <a:p>
            <a:r>
              <a:t>Using the ADT Stack</a:t>
            </a:r>
          </a:p>
        </p:txBody>
      </p:sp>
      <p:sp>
        <p:nvSpPr>
          <p:cNvPr id="115" name="Rectangle"/>
          <p:cNvSpPr/>
          <p:nvPr/>
        </p:nvSpPr>
        <p:spPr>
          <a:xfrm>
            <a:off x="3067050" y="2514600"/>
            <a:ext cx="5086350" cy="6743700"/>
          </a:xfrm>
          <a:prstGeom prst="rect">
            <a:avLst/>
          </a:prstGeom>
          <a:blipFill>
            <a:blip r:embed="rId3"/>
          </a:blipFill>
          <a:ln w="38100">
            <a:solidFill>
              <a:srgbClr val="000000"/>
            </a:solidFill>
            <a:miter lim="400000"/>
          </a:ln>
          <a:effectLst>
            <a:outerShdw blurRad="571500" dir="1980000" rotWithShape="0">
              <a:srgbClr val="000000"/>
            </a:outerShdw>
          </a:effectLst>
        </p:spPr>
        <p:txBody>
          <a:bodyPr lIns="76200" tIns="76200" rIns="76200" bIns="76200" anchor="ctr"/>
          <a:lstStyle/>
          <a:p>
            <a:pPr defTabSz="876300">
              <a:defRPr sz="6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6" name="Rectangle"/>
          <p:cNvSpPr/>
          <p:nvPr/>
        </p:nvSpPr>
        <p:spPr>
          <a:xfrm>
            <a:off x="11391900" y="4419600"/>
            <a:ext cx="12725400" cy="8695654"/>
          </a:xfrm>
          <a:prstGeom prst="rect">
            <a:avLst/>
          </a:prstGeom>
          <a:solidFill>
            <a:srgbClr val="E5E6E1"/>
          </a:solidFill>
          <a:ln w="50800">
            <a:solidFill>
              <a:srgbClr val="941100"/>
            </a:solidFill>
            <a:miter lim="400000"/>
          </a:ln>
          <a:effectLst>
            <a:outerShdw blurRad="571500" dir="1980000" rotWithShape="0">
              <a:srgbClr val="000000"/>
            </a:outerShdw>
          </a:effectLst>
        </p:spPr>
        <p:txBody>
          <a:bodyPr lIns="76200" tIns="76200" rIns="76200" bIns="76200" anchor="ctr"/>
          <a:lstStyle/>
          <a:p>
            <a:pPr defTabSz="876300">
              <a:defRPr sz="3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117" name="Rounded Rectangle Rounded rectangle" descr="Rounded Rectangle Rounded rectangle"/>
          <p:cNvPicPr>
            <a:picLocks/>
          </p:cNvPicPr>
          <p:nvPr/>
        </p:nvPicPr>
        <p:blipFill>
          <a:blip r:embed="rId4"/>
          <a:stretch>
            <a:fillRect/>
          </a:stretch>
        </p:blipFill>
        <p:spPr>
          <a:xfrm>
            <a:off x="11264900" y="4019042"/>
            <a:ext cx="12979400" cy="946150"/>
          </a:xfrm>
          <a:prstGeom prst="rect">
            <a:avLst/>
          </a:prstGeom>
          <a:effectLst>
            <a:outerShdw blurRad="393700" dir="1980000" rotWithShape="0">
              <a:srgbClr val="000000"/>
            </a:outerShdw>
          </a:effectLst>
        </p:spPr>
      </p:pic>
      <p:sp>
        <p:nvSpPr>
          <p:cNvPr id="118" name="Jeet"/>
          <p:cNvSpPr/>
          <p:nvPr/>
        </p:nvSpPr>
        <p:spPr>
          <a:xfrm>
            <a:off x="4038600" y="8067675"/>
            <a:ext cx="3028950" cy="876300"/>
          </a:xfrm>
          <a:prstGeom prst="roundRect">
            <a:avLst>
              <a:gd name="adj" fmla="val 32609"/>
            </a:avLst>
          </a:prstGeom>
          <a:solidFill>
            <a:srgbClr val="FFFB00"/>
          </a:solidFill>
          <a:ln w="50800">
            <a:solidFill>
              <a:srgbClr val="945200"/>
            </a:solidFill>
            <a:miter lim="400000"/>
          </a:ln>
          <a:effectLst>
            <a:outerShdw blurRad="381000" dist="2032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lvl="1">
              <a:defRPr sz="4400" b="1" i="0">
                <a:solidFill>
                  <a:srgbClr val="945200"/>
                </a:solidFill>
                <a:latin typeface="Courier New"/>
                <a:ea typeface="Courier New"/>
                <a:cs typeface="Courier New"/>
                <a:sym typeface="Courier New"/>
              </a:defRPr>
            </a:pPr>
            <a:r>
              <a:t>Jeet</a:t>
            </a:r>
          </a:p>
        </p:txBody>
      </p:sp>
      <p:sp>
        <p:nvSpPr>
          <p:cNvPr id="119" name="Juan"/>
          <p:cNvSpPr/>
          <p:nvPr/>
        </p:nvSpPr>
        <p:spPr>
          <a:xfrm>
            <a:off x="4038600" y="7181850"/>
            <a:ext cx="3028950" cy="876300"/>
          </a:xfrm>
          <a:prstGeom prst="roundRect">
            <a:avLst>
              <a:gd name="adj" fmla="val 32609"/>
            </a:avLst>
          </a:prstGeom>
          <a:solidFill>
            <a:srgbClr val="FFFB00"/>
          </a:solidFill>
          <a:ln w="50800">
            <a:solidFill>
              <a:srgbClr val="945200"/>
            </a:solidFill>
            <a:miter lim="400000"/>
          </a:ln>
          <a:effectLst>
            <a:outerShdw blurRad="381000" dist="2032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defRPr sz="4400" b="1" i="0">
                <a:solidFill>
                  <a:srgbClr val="945200"/>
                </a:solidFill>
                <a:latin typeface="Courier New"/>
                <a:ea typeface="Courier New"/>
                <a:cs typeface="Courier New"/>
                <a:sym typeface="Courier New"/>
              </a:defRPr>
            </a:lvl1pPr>
          </a:lstStyle>
          <a:p>
            <a:r>
              <a:t>Juan</a:t>
            </a:r>
          </a:p>
        </p:txBody>
      </p:sp>
      <p:sp>
        <p:nvSpPr>
          <p:cNvPr id="120" name="Jachin"/>
          <p:cNvSpPr/>
          <p:nvPr/>
        </p:nvSpPr>
        <p:spPr>
          <a:xfrm>
            <a:off x="4038600" y="6248400"/>
            <a:ext cx="3028950" cy="876300"/>
          </a:xfrm>
          <a:prstGeom prst="roundRect">
            <a:avLst>
              <a:gd name="adj" fmla="val 32609"/>
            </a:avLst>
          </a:prstGeom>
          <a:solidFill>
            <a:srgbClr val="FFFB00"/>
          </a:solidFill>
          <a:ln w="50800">
            <a:solidFill>
              <a:srgbClr val="945200"/>
            </a:solidFill>
            <a:miter lim="400000"/>
          </a:ln>
          <a:effectLst>
            <a:outerShdw blurRad="381000" dist="2032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defRPr sz="4400" b="1" i="0">
                <a:solidFill>
                  <a:srgbClr val="945200"/>
                </a:solidFill>
                <a:latin typeface="Courier New"/>
                <a:ea typeface="Courier New"/>
                <a:cs typeface="Courier New"/>
                <a:sym typeface="Courier New"/>
              </a:defRPr>
            </a:lvl1pPr>
          </a:lstStyle>
          <a:p>
            <a:r>
              <a:t>Jachin</a:t>
            </a:r>
          </a:p>
        </p:txBody>
      </p:sp>
      <p:sp>
        <p:nvSpPr>
          <p:cNvPr id="121" name="Jane"/>
          <p:cNvSpPr/>
          <p:nvPr/>
        </p:nvSpPr>
        <p:spPr>
          <a:xfrm>
            <a:off x="4038600" y="5314950"/>
            <a:ext cx="3028950" cy="876300"/>
          </a:xfrm>
          <a:prstGeom prst="roundRect">
            <a:avLst>
              <a:gd name="adj" fmla="val 32609"/>
            </a:avLst>
          </a:prstGeom>
          <a:solidFill>
            <a:srgbClr val="FFFB00"/>
          </a:solidFill>
          <a:ln w="50800">
            <a:solidFill>
              <a:srgbClr val="945200"/>
            </a:solidFill>
            <a:miter lim="400000"/>
          </a:ln>
          <a:effectLst>
            <a:outerShdw blurRad="381000" dist="2032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defRPr sz="4400" b="1" i="0">
                <a:solidFill>
                  <a:srgbClr val="945200"/>
                </a:solidFill>
                <a:latin typeface="Courier New"/>
                <a:ea typeface="Courier New"/>
                <a:cs typeface="Courier New"/>
                <a:sym typeface="Courier New"/>
              </a:defRPr>
            </a:lvl1pPr>
          </a:lstStyle>
          <a:p>
            <a:r>
              <a:t>Jane</a:t>
            </a:r>
          </a:p>
        </p:txBody>
      </p:sp>
      <p:sp>
        <p:nvSpPr>
          <p:cNvPr id="122" name="Jokha"/>
          <p:cNvSpPr/>
          <p:nvPr/>
        </p:nvSpPr>
        <p:spPr>
          <a:xfrm>
            <a:off x="4038600" y="4381500"/>
            <a:ext cx="3028950" cy="876300"/>
          </a:xfrm>
          <a:prstGeom prst="roundRect">
            <a:avLst>
              <a:gd name="adj" fmla="val 32609"/>
            </a:avLst>
          </a:prstGeom>
          <a:solidFill>
            <a:srgbClr val="FFFB00"/>
          </a:solidFill>
          <a:ln w="50800">
            <a:solidFill>
              <a:srgbClr val="945200"/>
            </a:solidFill>
            <a:miter lim="400000"/>
          </a:ln>
          <a:effectLst>
            <a:outerShdw blurRad="381000" dist="2032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defRPr sz="4400" b="1" i="0">
                <a:solidFill>
                  <a:srgbClr val="945200"/>
                </a:solidFill>
                <a:latin typeface="Courier New"/>
                <a:ea typeface="Courier New"/>
                <a:cs typeface="Courier New"/>
                <a:sym typeface="Courier New"/>
              </a:defRPr>
            </a:lvl1pPr>
          </a:lstStyle>
          <a:p>
            <a:r>
              <a:t>Jokha</a:t>
            </a:r>
          </a:p>
        </p:txBody>
      </p:sp>
      <p:sp>
        <p:nvSpPr>
          <p:cNvPr id="123" name="Jokha"/>
          <p:cNvSpPr/>
          <p:nvPr/>
        </p:nvSpPr>
        <p:spPr>
          <a:xfrm>
            <a:off x="4038600" y="4381500"/>
            <a:ext cx="3028950" cy="876300"/>
          </a:xfrm>
          <a:prstGeom prst="roundRect">
            <a:avLst>
              <a:gd name="adj" fmla="val 32609"/>
            </a:avLst>
          </a:prstGeom>
          <a:solidFill>
            <a:srgbClr val="FFFB00"/>
          </a:solidFill>
          <a:ln w="50800">
            <a:solidFill>
              <a:srgbClr val="9452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defRPr sz="4400" b="1" i="0">
                <a:solidFill>
                  <a:srgbClr val="945200"/>
                </a:solidFill>
                <a:latin typeface="Courier New"/>
                <a:ea typeface="Courier New"/>
                <a:cs typeface="Courier New"/>
                <a:sym typeface="Courier New"/>
              </a:defRPr>
            </a:lvl1pPr>
          </a:lstStyle>
          <a:p>
            <a:r>
              <a:t>Jokha</a:t>
            </a:r>
          </a:p>
        </p:txBody>
      </p:sp>
      <p:sp>
        <p:nvSpPr>
          <p:cNvPr id="124" name="Jane"/>
          <p:cNvSpPr/>
          <p:nvPr/>
        </p:nvSpPr>
        <p:spPr>
          <a:xfrm>
            <a:off x="4038600" y="5314950"/>
            <a:ext cx="3028950" cy="876300"/>
          </a:xfrm>
          <a:prstGeom prst="roundRect">
            <a:avLst>
              <a:gd name="adj" fmla="val 32609"/>
            </a:avLst>
          </a:prstGeom>
          <a:solidFill>
            <a:srgbClr val="FFFB00"/>
          </a:solidFill>
          <a:ln w="50800">
            <a:solidFill>
              <a:srgbClr val="9452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defRPr sz="4400" b="1" i="0">
                <a:solidFill>
                  <a:srgbClr val="945200"/>
                </a:solidFill>
                <a:latin typeface="Courier New"/>
                <a:ea typeface="Courier New"/>
                <a:cs typeface="Courier New"/>
                <a:sym typeface="Courier New"/>
              </a:defRPr>
            </a:lvl1pPr>
          </a:lstStyle>
          <a:p>
            <a:r>
              <a:t>Jane</a:t>
            </a:r>
          </a:p>
        </p:txBody>
      </p:sp>
      <p:pic>
        <p:nvPicPr>
          <p:cNvPr id="125" name="Rectangle Rectangle" descr="Rectangle Rectangle"/>
          <p:cNvPicPr>
            <a:picLocks/>
          </p:cNvPicPr>
          <p:nvPr/>
        </p:nvPicPr>
        <p:blipFill>
          <a:blip r:embed="rId5"/>
          <a:stretch>
            <a:fillRect/>
          </a:stretch>
        </p:blipFill>
        <p:spPr>
          <a:xfrm>
            <a:off x="355600" y="9383049"/>
            <a:ext cx="10661650" cy="3439597"/>
          </a:xfrm>
          <a:prstGeom prst="rect">
            <a:avLst/>
          </a:prstGeom>
          <a:effectLst>
            <a:outerShdw blurRad="381000" dir="1980000" rotWithShape="0">
              <a:srgbClr val="000000"/>
            </a:outerShdw>
          </a:effectLst>
        </p:spPr>
      </p:pic>
      <p:sp>
        <p:nvSpPr>
          <p:cNvPr id="126" name="Jokha is at the top of the stack.…"/>
          <p:cNvSpPr/>
          <p:nvPr/>
        </p:nvSpPr>
        <p:spPr>
          <a:xfrm>
            <a:off x="676274" y="9651873"/>
            <a:ext cx="10020301" cy="2696211"/>
          </a:xfrm>
          <a:prstGeom prst="rect">
            <a:avLst/>
          </a:prstGeom>
          <a:ln w="12700">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4300" tIns="114300" rIns="114300" bIns="114300">
            <a:spAutoFit/>
          </a:bodyPr>
          <a:lstStyle/>
          <a:p>
            <a:pPr algn="l" defTabSz="685800">
              <a:lnSpc>
                <a:spcPct val="110000"/>
              </a:lnSpc>
              <a:spcBef>
                <a:spcPts val="600"/>
              </a:spcBef>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600" b="1" i="0">
                <a:solidFill>
                  <a:srgbClr val="FFF2E4"/>
                </a:solidFill>
                <a:latin typeface="Courier New"/>
                <a:ea typeface="Courier New"/>
                <a:cs typeface="Courier New"/>
                <a:sym typeface="Courier New"/>
              </a:defRPr>
            </a:pPr>
            <a:r>
              <a:rPr dirty="0" err="1"/>
              <a:t>Jokha</a:t>
            </a:r>
            <a:r>
              <a:rPr dirty="0"/>
              <a:t> is at the top of the stack.</a:t>
            </a:r>
          </a:p>
          <a:p>
            <a:pPr algn="l" defTabSz="685800">
              <a:lnSpc>
                <a:spcPct val="110000"/>
              </a:lnSpc>
              <a:spcBef>
                <a:spcPts val="600"/>
              </a:spcBef>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600" b="1" i="0">
                <a:solidFill>
                  <a:srgbClr val="FFF2E4"/>
                </a:solidFill>
                <a:latin typeface="Courier New"/>
                <a:ea typeface="Courier New"/>
                <a:cs typeface="Courier New"/>
                <a:sym typeface="Courier New"/>
              </a:defRPr>
            </a:pPr>
            <a:r>
              <a:rPr dirty="0" err="1"/>
              <a:t>Jokha</a:t>
            </a:r>
            <a:r>
              <a:rPr dirty="0"/>
              <a:t> is removed from the stack.</a:t>
            </a:r>
          </a:p>
          <a:p>
            <a:pPr algn="l" defTabSz="685800">
              <a:lnSpc>
                <a:spcPct val="110000"/>
              </a:lnSpc>
              <a:spcBef>
                <a:spcPts val="600"/>
              </a:spcBef>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600" b="1" i="0">
                <a:solidFill>
                  <a:srgbClr val="FFF2E4"/>
                </a:solidFill>
                <a:latin typeface="Courier New"/>
                <a:ea typeface="Courier New"/>
                <a:cs typeface="Courier New"/>
                <a:sym typeface="Courier New"/>
              </a:defRPr>
            </a:pPr>
            <a:r>
              <a:rPr dirty="0"/>
              <a:t>Jane is at the top of the stack.</a:t>
            </a:r>
          </a:p>
          <a:p>
            <a:pPr algn="l" defTabSz="685800">
              <a:lnSpc>
                <a:spcPct val="110000"/>
              </a:lnSpc>
              <a:spcBef>
                <a:spcPts val="600"/>
              </a:spcBef>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600" b="1" i="0">
                <a:solidFill>
                  <a:srgbClr val="FFF2E4"/>
                </a:solidFill>
                <a:latin typeface="Courier New"/>
                <a:ea typeface="Courier New"/>
                <a:cs typeface="Courier New"/>
                <a:sym typeface="Courier New"/>
              </a:defRPr>
            </a:pPr>
            <a:r>
              <a:rPr dirty="0"/>
              <a:t>Jane is removed from the stack.</a:t>
            </a:r>
          </a:p>
        </p:txBody>
      </p:sp>
      <p:sp>
        <p:nvSpPr>
          <p:cNvPr id="127" name="Stack&lt;std::string&gt;* stringStack = new Stack&lt;std::string&gt;();…"/>
          <p:cNvSpPr/>
          <p:nvPr/>
        </p:nvSpPr>
        <p:spPr>
          <a:xfrm>
            <a:off x="11544300" y="4296156"/>
            <a:ext cx="12592050" cy="830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rPr dirty="0"/>
              <a:t>Stack&lt;std::string&gt;* </a:t>
            </a:r>
            <a:r>
              <a:rPr dirty="0" err="1"/>
              <a:t>stringStack</a:t>
            </a:r>
            <a:r>
              <a:rPr dirty="0"/>
              <a:t> = </a:t>
            </a:r>
            <a:r>
              <a:rPr dirty="0">
                <a:solidFill>
                  <a:srgbClr val="0433FF"/>
                </a:solidFill>
              </a:rPr>
              <a:t>new</a:t>
            </a:r>
            <a:r>
              <a:rPr dirty="0"/>
              <a:t> Stack&lt;std::string&gt;(); </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rPr dirty="0" err="1"/>
              <a:t>stringStack</a:t>
            </a:r>
            <a:r>
              <a:rPr dirty="0"/>
              <a:t>-&gt;push("</a:t>
            </a:r>
            <a:r>
              <a:rPr dirty="0">
                <a:solidFill>
                  <a:srgbClr val="945200"/>
                </a:solidFill>
              </a:rPr>
              <a:t>Jeet</a:t>
            </a:r>
            <a:r>
              <a:rPr dirty="0"/>
              <a:t>");</a:t>
            </a:r>
            <a:br>
              <a:rPr dirty="0"/>
            </a:br>
            <a:r>
              <a:rPr dirty="0" err="1"/>
              <a:t>stringStack</a:t>
            </a:r>
            <a:r>
              <a:rPr dirty="0"/>
              <a:t>-&gt;push("</a:t>
            </a:r>
            <a:r>
              <a:rPr dirty="0">
                <a:solidFill>
                  <a:srgbClr val="945200"/>
                </a:solidFill>
              </a:rPr>
              <a:t>Juan</a:t>
            </a:r>
            <a:r>
              <a:rPr dirty="0"/>
              <a:t>");</a:t>
            </a:r>
            <a:br>
              <a:rPr dirty="0"/>
            </a:br>
            <a:r>
              <a:rPr dirty="0" err="1"/>
              <a:t>stringStack</a:t>
            </a:r>
            <a:r>
              <a:rPr dirty="0"/>
              <a:t>-&gt;push("</a:t>
            </a:r>
            <a:r>
              <a:rPr dirty="0">
                <a:solidFill>
                  <a:srgbClr val="945200"/>
                </a:solidFill>
              </a:rPr>
              <a:t>Jachin</a:t>
            </a:r>
            <a:r>
              <a:rPr dirty="0"/>
              <a:t>"); </a:t>
            </a:r>
            <a:br>
              <a:rPr dirty="0"/>
            </a:br>
            <a:r>
              <a:rPr dirty="0" err="1"/>
              <a:t>stringStack</a:t>
            </a:r>
            <a:r>
              <a:rPr dirty="0"/>
              <a:t>-&gt;push("</a:t>
            </a:r>
            <a:r>
              <a:rPr dirty="0">
                <a:solidFill>
                  <a:srgbClr val="945200"/>
                </a:solidFill>
              </a:rPr>
              <a:t>Jane</a:t>
            </a:r>
            <a:r>
              <a:rPr dirty="0"/>
              <a:t>");</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rPr dirty="0" err="1"/>
              <a:t>stringStack</a:t>
            </a:r>
            <a:r>
              <a:rPr dirty="0"/>
              <a:t>-&gt;push("</a:t>
            </a:r>
            <a:r>
              <a:rPr dirty="0" err="1">
                <a:solidFill>
                  <a:srgbClr val="945200"/>
                </a:solidFill>
              </a:rPr>
              <a:t>Jokha</a:t>
            </a:r>
            <a:r>
              <a:rPr dirty="0"/>
              <a:t>");</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br>
              <a:rPr dirty="0"/>
            </a:br>
            <a:r>
              <a:rPr dirty="0"/>
              <a:t>std::string top = </a:t>
            </a:r>
            <a:r>
              <a:rPr dirty="0" err="1"/>
              <a:t>stringStack</a:t>
            </a:r>
            <a:r>
              <a:rPr dirty="0"/>
              <a:t>-&gt;peek();</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rPr dirty="0"/>
              <a:t>std::</a:t>
            </a:r>
            <a:r>
              <a:rPr dirty="0" err="1"/>
              <a:t>cout</a:t>
            </a:r>
            <a:r>
              <a:rPr dirty="0"/>
              <a:t> &lt;&lt; top &lt;&lt; "</a:t>
            </a:r>
            <a:r>
              <a:rPr dirty="0">
                <a:solidFill>
                  <a:srgbClr val="945200"/>
                </a:solidFill>
              </a:rPr>
              <a:t> is at the top of the stack.\n</a:t>
            </a:r>
            <a:r>
              <a:rPr dirty="0"/>
              <a:t>";</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br>
              <a:rPr dirty="0"/>
            </a:br>
            <a:r>
              <a:rPr dirty="0">
                <a:solidFill>
                  <a:srgbClr val="2035FB"/>
                </a:solidFill>
              </a:rPr>
              <a:t>if</a:t>
            </a:r>
            <a:r>
              <a:rPr dirty="0"/>
              <a:t> (</a:t>
            </a:r>
            <a:r>
              <a:rPr dirty="0" err="1"/>
              <a:t>stringStack</a:t>
            </a:r>
            <a:r>
              <a:rPr dirty="0"/>
              <a:t>-&gt;pop())</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rPr dirty="0"/>
              <a:t>   std::</a:t>
            </a:r>
            <a:r>
              <a:rPr dirty="0" err="1"/>
              <a:t>cout</a:t>
            </a:r>
            <a:r>
              <a:rPr dirty="0"/>
              <a:t> &lt;&lt; top &lt;&lt; "</a:t>
            </a:r>
            <a:r>
              <a:rPr dirty="0">
                <a:solidFill>
                  <a:srgbClr val="945200"/>
                </a:solidFill>
              </a:rPr>
              <a:t> is removed from the stack.\n</a:t>
            </a:r>
            <a:r>
              <a:rPr dirty="0"/>
              <a:t>";</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br>
              <a:rPr dirty="0"/>
            </a:br>
            <a:r>
              <a:rPr dirty="0"/>
              <a:t>top = </a:t>
            </a:r>
            <a:r>
              <a:rPr dirty="0" err="1"/>
              <a:t>stringStack</a:t>
            </a:r>
            <a:r>
              <a:rPr dirty="0"/>
              <a:t>&gt;peek();</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rPr dirty="0"/>
              <a:t>std::</a:t>
            </a:r>
            <a:r>
              <a:rPr dirty="0" err="1"/>
              <a:t>cout</a:t>
            </a:r>
            <a:r>
              <a:rPr dirty="0"/>
              <a:t> &lt;&lt; top &lt;&lt; "</a:t>
            </a:r>
            <a:r>
              <a:rPr dirty="0">
                <a:solidFill>
                  <a:srgbClr val="945200"/>
                </a:solidFill>
              </a:rPr>
              <a:t> is at the top of the stack.\n</a:t>
            </a:r>
            <a:r>
              <a:rPr dirty="0"/>
              <a:t>";</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endParaRPr dirty="0"/>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rPr dirty="0">
                <a:solidFill>
                  <a:srgbClr val="2035FB"/>
                </a:solidFill>
              </a:rPr>
              <a:t>if</a:t>
            </a:r>
            <a:r>
              <a:rPr dirty="0"/>
              <a:t> (</a:t>
            </a:r>
            <a:r>
              <a:rPr dirty="0" err="1"/>
              <a:t>stringStack</a:t>
            </a:r>
            <a:r>
              <a:rPr dirty="0"/>
              <a:t>-&gt;pop())</a:t>
            </a:r>
          </a:p>
          <a:p>
            <a:pPr algn="l" defTabSz="685800">
              <a:lnSpc>
                <a:spcPct val="120000"/>
              </a:lnSpc>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i="0">
                <a:latin typeface="Courier New"/>
                <a:ea typeface="Courier New"/>
                <a:cs typeface="Courier New"/>
                <a:sym typeface="Courier New"/>
              </a:defRPr>
            </a:pPr>
            <a:r>
              <a:rPr dirty="0"/>
              <a:t>     std::</a:t>
            </a:r>
            <a:r>
              <a:rPr dirty="0" err="1"/>
              <a:t>cout</a:t>
            </a:r>
            <a:r>
              <a:rPr dirty="0"/>
              <a:t> &lt;&lt; top &lt;&lt; "</a:t>
            </a:r>
            <a:r>
              <a:rPr dirty="0">
                <a:solidFill>
                  <a:srgbClr val="945200"/>
                </a:solidFill>
              </a:rPr>
              <a:t> is removed from the stack.\n</a:t>
            </a:r>
            <a:r>
              <a:rPr dirty="0"/>
              <a:t>";</a:t>
            </a:r>
          </a:p>
        </p:txBody>
      </p:sp>
      <p:grpSp>
        <p:nvGrpSpPr>
          <p:cNvPr id="130" name="Group"/>
          <p:cNvGrpSpPr/>
          <p:nvPr/>
        </p:nvGrpSpPr>
        <p:grpSpPr>
          <a:xfrm>
            <a:off x="14039850" y="293281"/>
            <a:ext cx="10020300" cy="3792538"/>
            <a:chOff x="0" y="36106"/>
            <a:chExt cx="10020300" cy="3792537"/>
          </a:xfrm>
        </p:grpSpPr>
        <p:sp>
          <p:nvSpPr>
            <p:cNvPr id="128" name="Rectangle"/>
            <p:cNvSpPr/>
            <p:nvPr/>
          </p:nvSpPr>
          <p:spPr>
            <a:xfrm>
              <a:off x="0" y="36106"/>
              <a:ext cx="10020300" cy="3792538"/>
            </a:xfrm>
            <a:prstGeom prst="rect">
              <a:avLst/>
            </a:prstGeom>
            <a:solidFill>
              <a:srgbClr val="E5E6E1"/>
            </a:solidFill>
            <a:ln w="50800" cap="flat">
              <a:solidFill>
                <a:srgbClr val="941100"/>
              </a:solidFill>
              <a:prstDash val="solid"/>
              <a:miter lim="400000"/>
            </a:ln>
            <a:effectLst>
              <a:outerShdw blurRad="571500" dir="1980000" rotWithShape="0">
                <a:srgbClr val="000000"/>
              </a:outerShdw>
            </a:effectLst>
          </p:spPr>
          <p:txBody>
            <a:bodyPr wrap="square" lIns="76200" tIns="76200" rIns="76200" bIns="76200" numCol="1" anchor="ctr">
              <a:noAutofit/>
            </a:bodyPr>
            <a:lstStyle/>
            <a:p>
              <a:pPr defTabSz="876300">
                <a:defRPr sz="3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9" name="template&lt;class ItemType&gt;…"/>
            <p:cNvSpPr/>
            <p:nvPr/>
          </p:nvSpPr>
          <p:spPr>
            <a:xfrm>
              <a:off x="116819" y="55950"/>
              <a:ext cx="9786662" cy="3752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pPr algn="l" defTabSz="685800">
                <a:lnSpc>
                  <a:spcPct val="110000"/>
                </a:lnSpc>
                <a:tabLst>
                  <a:tab pos="368300" algn="l"/>
                </a:tabLst>
                <a:defRPr sz="2400" b="1" i="0">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685800">
                <a:lnSpc>
                  <a:spcPct val="110000"/>
                </a:lnSpc>
                <a:tabLst>
                  <a:tab pos="368300" algn="l"/>
                </a:tabLst>
                <a:defRPr sz="2400" b="1" i="0">
                  <a:latin typeface="Menlo Regular"/>
                  <a:ea typeface="Menlo Regular"/>
                  <a:cs typeface="Menlo Regular"/>
                  <a:sym typeface="Menlo Regular"/>
                </a:defRPr>
              </a:pPr>
              <a:r>
                <a:rPr>
                  <a:solidFill>
                    <a:srgbClr val="BB2CA2"/>
                  </a:solidFill>
                </a:rPr>
                <a:t>class</a:t>
              </a:r>
              <a:r>
                <a:t> StackInterface  {</a:t>
              </a:r>
            </a:p>
            <a:p>
              <a:pPr algn="l" defTabSz="685800">
                <a:lnSpc>
                  <a:spcPct val="110000"/>
                </a:lnSpc>
                <a:tabLst>
                  <a:tab pos="368300" algn="l"/>
                </a:tabLst>
                <a:defRPr sz="2400" b="1" i="0">
                  <a:solidFill>
                    <a:srgbClr val="BB2CA2"/>
                  </a:solidFill>
                  <a:latin typeface="Menlo Regular"/>
                  <a:ea typeface="Menlo Regular"/>
                  <a:cs typeface="Menlo Regular"/>
                  <a:sym typeface="Menlo Regular"/>
                </a:defRPr>
              </a:pPr>
              <a:r>
                <a:t>public</a:t>
              </a:r>
              <a:r>
                <a:rPr>
                  <a:solidFill>
                    <a:srgbClr val="000000"/>
                  </a:solidFill>
                </a:rPr>
                <a:t>:</a:t>
              </a:r>
            </a:p>
            <a:p>
              <a:pPr algn="l" defTabSz="685800">
                <a:lnSpc>
                  <a:spcPct val="110000"/>
                </a:lnSpc>
                <a:tabLst>
                  <a:tab pos="368300" algn="l"/>
                </a:tabLst>
                <a:defRPr sz="2400" b="1" i="0">
                  <a:solidFill>
                    <a:srgbClr val="0084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t>
              </a:r>
              <a:r>
                <a:rPr>
                  <a:solidFill>
                    <a:srgbClr val="000000"/>
                  </a:solidFill>
                </a:rPr>
                <a:t>isEmpty()</a:t>
              </a:r>
              <a:r>
                <a:t> </a:t>
              </a:r>
              <a:r>
                <a:rPr>
                  <a:solidFill>
                    <a:srgbClr val="BB2CA2"/>
                  </a:solidFill>
                </a:rPr>
                <a:t>const</a:t>
              </a:r>
              <a:r>
                <a:t> = </a:t>
              </a:r>
              <a:r>
                <a:rPr>
                  <a:solidFill>
                    <a:srgbClr val="272AD8"/>
                  </a:solidFill>
                </a:rPr>
                <a:t>0</a:t>
              </a:r>
              <a:r>
                <a:t>;</a:t>
              </a:r>
            </a:p>
            <a:p>
              <a:pPr algn="l" defTabSz="685800">
                <a:lnSpc>
                  <a:spcPct val="110000"/>
                </a:lnSpc>
                <a:tabLst>
                  <a:tab pos="368300" algn="l"/>
                </a:tabLst>
                <a:defRPr sz="2400" b="1" i="0">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push(</a:t>
              </a:r>
              <a:r>
                <a:rPr>
                  <a:solidFill>
                    <a:srgbClr val="BB2CA2"/>
                  </a:solidFill>
                </a:rPr>
                <a:t>const</a:t>
              </a:r>
              <a:r>
                <a:t> ItemType&amp; someItem) = </a:t>
              </a:r>
              <a:r>
                <a:rPr>
                  <a:solidFill>
                    <a:srgbClr val="272AD8"/>
                  </a:solidFill>
                </a:rPr>
                <a:t>0</a:t>
              </a:r>
              <a:r>
                <a:t>;</a:t>
              </a:r>
            </a:p>
            <a:p>
              <a:pPr algn="l" defTabSz="685800">
                <a:lnSpc>
                  <a:spcPct val="110000"/>
                </a:lnSpc>
                <a:tabLst>
                  <a:tab pos="368300" algn="l"/>
                </a:tabLst>
                <a:defRPr sz="2400" b="1" i="0">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pop() = </a:t>
              </a:r>
              <a:r>
                <a:rPr>
                  <a:solidFill>
                    <a:srgbClr val="272AD8"/>
                  </a:solidFill>
                </a:rPr>
                <a:t>0</a:t>
              </a:r>
              <a:r>
                <a:t>;</a:t>
              </a:r>
            </a:p>
            <a:p>
              <a:pPr algn="l" defTabSz="685800">
                <a:lnSpc>
                  <a:spcPct val="110000"/>
                </a:lnSpc>
                <a:tabLst>
                  <a:tab pos="368300" algn="l"/>
                </a:tabLst>
                <a:defRPr sz="2400" b="1" i="0">
                  <a:latin typeface="Menlo Regular"/>
                  <a:ea typeface="Menlo Regular"/>
                  <a:cs typeface="Menlo Regular"/>
                  <a:sym typeface="Menlo Regular"/>
                </a:defRPr>
              </a:pPr>
              <a:r>
                <a:t>  </a:t>
              </a:r>
              <a:r>
                <a:rPr>
                  <a:solidFill>
                    <a:srgbClr val="BB2CA2"/>
                  </a:solidFill>
                </a:rPr>
                <a:t>virtual</a:t>
              </a:r>
              <a:r>
                <a:t> ItemType peek() </a:t>
              </a:r>
              <a:r>
                <a:rPr>
                  <a:solidFill>
                    <a:srgbClr val="BB2CA2"/>
                  </a:solidFill>
                </a:rPr>
                <a:t>const</a:t>
              </a:r>
              <a:r>
                <a:t> = </a:t>
              </a:r>
              <a:r>
                <a:rPr>
                  <a:solidFill>
                    <a:srgbClr val="272AD8"/>
                  </a:solidFill>
                </a:rPr>
                <a:t>0</a:t>
              </a:r>
              <a:r>
                <a:t>;	</a:t>
              </a:r>
            </a:p>
            <a:p>
              <a:pPr algn="l" defTabSz="685800">
                <a:lnSpc>
                  <a:spcPct val="110000"/>
                </a:lnSpc>
                <a:tabLst>
                  <a:tab pos="368300" algn="l"/>
                </a:tabLst>
                <a:defRPr sz="2400" b="1" i="0">
                  <a:latin typeface="Menlo Regular"/>
                  <a:ea typeface="Menlo Regular"/>
                  <a:cs typeface="Menlo Regular"/>
                  <a:sym typeface="Menlo Regular"/>
                </a:defRPr>
              </a:pPr>
              <a:r>
                <a:t>  </a:t>
              </a:r>
              <a:r>
                <a:rPr>
                  <a:solidFill>
                    <a:srgbClr val="BB2CA2"/>
                  </a:solidFill>
                </a:rPr>
                <a:t>virtual</a:t>
              </a:r>
              <a:r>
                <a:t> ~StackInterface() {   }</a:t>
              </a:r>
            </a:p>
            <a:p>
              <a:pPr algn="l" defTabSz="685800">
                <a:lnSpc>
                  <a:spcPct val="110000"/>
                </a:lnSpc>
                <a:tabLst>
                  <a:tab pos="368300" algn="l"/>
                </a:tabLst>
                <a:defRPr sz="2400" b="1" i="0">
                  <a:solidFill>
                    <a:srgbClr val="008400"/>
                  </a:solidFill>
                  <a:latin typeface="Menlo Regular"/>
                  <a:ea typeface="Menlo Regular"/>
                  <a:cs typeface="Menlo Regular"/>
                  <a:sym typeface="Menlo Regular"/>
                </a:defRPr>
              </a:pPr>
              <a:r>
                <a:rPr>
                  <a:solidFill>
                    <a:srgbClr val="000000"/>
                  </a:solidFill>
                </a:rPr>
                <a:t>}; </a:t>
              </a:r>
              <a:r>
                <a:t>// end StackInterface</a:t>
              </a:r>
              <a:endParaRPr>
                <a:solidFill>
                  <a:srgbClr val="000000"/>
                </a:solidFill>
              </a:endParaRPr>
            </a:p>
          </p:txBody>
        </p:sp>
      </p:grpSp>
    </p:spTree>
  </p:cSld>
  <p:clrMapOvr>
    <a:masterClrMapping/>
  </p:clrMapOvr>
  <mc:AlternateContent xmlns:mc="http://schemas.openxmlformats.org/markup-compatibility/2006" xmlns:p14="http://schemas.microsoft.com/office/powerpoint/2010/main">
    <mc:Choice Requires="p14">
      <p:transition>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100000">
                                          <p:val>
                                            <p:strVal val="#ppt_x"/>
                                          </p:val>
                                        </p:tav>
                                      </p:tavLst>
                                    </p:anim>
                                    <p:anim calcmode="lin" valueType="num">
                                      <p:cBhvr>
                                        <p:cTn id="8" dur="500" fill="hold"/>
                                        <p:tgtEl>
                                          <p:spTgt spid="1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iterate type="lt">
                                    <p:tmAbs val="100"/>
                                  </p:iterate>
                                  <p:childTnLst>
                                    <p:set>
                                      <p:cBhvr>
                                        <p:cTn id="11" fill="hold"/>
                                        <p:tgtEl>
                                          <p:spTgt spid="127"/>
                                        </p:tgtEl>
                                        <p:attrNameLst>
                                          <p:attrName>style.visibility</p:attrName>
                                        </p:attrNameLst>
                                      </p:cBhvr>
                                      <p:to>
                                        <p:strVal val="visible"/>
                                      </p:to>
                                    </p:set>
                                  </p:childTnLst>
                                </p:cTn>
                              </p:par>
                            </p:childTnLst>
                          </p:cTn>
                        </p:par>
                        <p:par>
                          <p:cTn id="12" fill="hold">
                            <p:stCondLst>
                              <p:cond delay="500"/>
                            </p:stCondLst>
                            <p:childTnLst>
                              <p:par>
                                <p:cTn id="13" presetID="23" presetClass="entr" presetSubtype="16" fill="hold" grpId="0" nodeType="afterEffect">
                                  <p:stCondLst>
                                    <p:cond delay="0"/>
                                  </p:stCondLst>
                                  <p:iterate>
                                    <p:tmAbs val="0"/>
                                  </p:iterate>
                                  <p:childTnLst>
                                    <p:set>
                                      <p:cBhvr>
                                        <p:cTn id="14" fill="hold"/>
                                        <p:tgtEl>
                                          <p:spTgt spid="125"/>
                                        </p:tgtEl>
                                        <p:attrNameLst>
                                          <p:attrName>style.visibility</p:attrName>
                                        </p:attrNameLst>
                                      </p:cBhvr>
                                      <p:to>
                                        <p:strVal val="visible"/>
                                      </p:to>
                                    </p:set>
                                    <p:anim calcmode="lin" valueType="num">
                                      <p:cBhvr>
                                        <p:cTn id="15" dur="500" fill="hold"/>
                                        <p:tgtEl>
                                          <p:spTgt spid="125"/>
                                        </p:tgtEl>
                                        <p:attrNameLst>
                                          <p:attrName>ppt_w</p:attrName>
                                        </p:attrNameLst>
                                      </p:cBhvr>
                                      <p:tavLst>
                                        <p:tav tm="0">
                                          <p:val>
                                            <p:fltVal val="0"/>
                                          </p:val>
                                        </p:tav>
                                        <p:tav tm="100000">
                                          <p:val>
                                            <p:strVal val="#ppt_w"/>
                                          </p:val>
                                        </p:tav>
                                      </p:tavLst>
                                    </p:anim>
                                    <p:anim calcmode="lin" valueType="num">
                                      <p:cBhvr>
                                        <p:cTn id="16"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fill="hold" grpId="0" nodeType="clickEffect">
                                  <p:stCondLst>
                                    <p:cond delay="0"/>
                                  </p:stCondLst>
                                  <p:iterate>
                                    <p:tmAbs val="0"/>
                                  </p:iterate>
                                  <p:childTnLst>
                                    <p:set>
                                      <p:cBhvr>
                                        <p:cTn id="20" fill="hold"/>
                                        <p:tgtEl>
                                          <p:spTgt spid="117"/>
                                        </p:tgtEl>
                                        <p:attrNameLst>
                                          <p:attrName>style.visibility</p:attrName>
                                        </p:attrNameLst>
                                      </p:cBhvr>
                                      <p:to>
                                        <p:strVal val="visible"/>
                                      </p:to>
                                    </p:set>
                                    <p:animEffect transition="in" filter="fade">
                                      <p:cBhvr>
                                        <p:cTn id="21" dur="500"/>
                                        <p:tgtEl>
                                          <p:spTgt spid="117"/>
                                        </p:tgtEl>
                                      </p:cBhvr>
                                    </p:animEffect>
                                  </p:childTnLst>
                                </p:cTn>
                              </p:par>
                            </p:childTnLst>
                          </p:cTn>
                        </p:par>
                        <p:par>
                          <p:cTn id="22" fill="hold">
                            <p:stCondLst>
                              <p:cond delay="500"/>
                            </p:stCondLst>
                            <p:childTnLst>
                              <p:par>
                                <p:cTn id="23" presetID="2" presetClass="entr" presetSubtype="2" fill="hold" grpId="0" nodeType="afterEffect">
                                  <p:stCondLst>
                                    <p:cond delay="0"/>
                                  </p:stCondLst>
                                  <p:iterate type="lt">
                                    <p:tmAbs val="0"/>
                                  </p:iterate>
                                  <p:childTnLst>
                                    <p:set>
                                      <p:cBhvr>
                                        <p:cTn id="24" fill="hold"/>
                                        <p:tgtEl>
                                          <p:spTgt spid="115"/>
                                        </p:tgtEl>
                                        <p:attrNameLst>
                                          <p:attrName>style.visibility</p:attrName>
                                        </p:attrNameLst>
                                      </p:cBhvr>
                                      <p:to>
                                        <p:strVal val="visible"/>
                                      </p:to>
                                    </p:set>
                                    <p:anim calcmode="lin" valueType="num">
                                      <p:cBhvr>
                                        <p:cTn id="25" dur="500" fill="hold"/>
                                        <p:tgtEl>
                                          <p:spTgt spid="115"/>
                                        </p:tgtEl>
                                        <p:attrNameLst>
                                          <p:attrName>ppt_x</p:attrName>
                                        </p:attrNameLst>
                                      </p:cBhvr>
                                      <p:tavLst>
                                        <p:tav tm="0">
                                          <p:val>
                                            <p:strVal val="1+#ppt_w/2"/>
                                          </p:val>
                                        </p:tav>
                                        <p:tav tm="100000">
                                          <p:val>
                                            <p:strVal val="#ppt_x"/>
                                          </p:val>
                                        </p:tav>
                                      </p:tavLst>
                                    </p:anim>
                                    <p:anim calcmode="lin" valueType="num">
                                      <p:cBhvr>
                                        <p:cTn id="26"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nodeType="clickEffect">
                                  <p:stCondLst>
                                    <p:cond delay="0"/>
                                  </p:stCondLst>
                                  <p:childTnLst>
                                    <p:animMotion origin="layout" path="M 0.000000 0.000000 L -0.000391 0.030953" pathEditMode="relative">
                                      <p:cBhvr>
                                        <p:cTn id="30" dur="250" fill="hold"/>
                                        <p:tgtEl>
                                          <p:spTgt spid="117"/>
                                        </p:tgtEl>
                                        <p:attrNameLst>
                                          <p:attrName>ppt_x</p:attrName>
                                          <p:attrName>ppt_y</p:attrName>
                                        </p:attrNameLst>
                                      </p:cBhvr>
                                    </p:animMotion>
                                  </p:childTnLst>
                                </p:cTn>
                              </p:par>
                            </p:childTnLst>
                          </p:cTn>
                        </p:par>
                        <p:par>
                          <p:cTn id="31" fill="hold">
                            <p:stCondLst>
                              <p:cond delay="250"/>
                            </p:stCondLst>
                            <p:childTnLst>
                              <p:par>
                                <p:cTn id="32" presetID="2" presetClass="entr" presetSubtype="1" fill="hold" grpId="0" nodeType="afterEffect">
                                  <p:stCondLst>
                                    <p:cond delay="0"/>
                                  </p:stCondLst>
                                  <p:iterate type="lt">
                                    <p:tmAbs val="0"/>
                                  </p:iterate>
                                  <p:childTnLst>
                                    <p:set>
                                      <p:cBhvr>
                                        <p:cTn id="33" fill="hold"/>
                                        <p:tgtEl>
                                          <p:spTgt spid="118"/>
                                        </p:tgtEl>
                                        <p:attrNameLst>
                                          <p:attrName>style.visibility</p:attrName>
                                        </p:attrNameLst>
                                      </p:cBhvr>
                                      <p:to>
                                        <p:strVal val="visible"/>
                                      </p:to>
                                    </p:set>
                                    <p:anim calcmode="lin" valueType="num">
                                      <p:cBhvr>
                                        <p:cTn id="34" dur="500" fill="hold"/>
                                        <p:tgtEl>
                                          <p:spTgt spid="118"/>
                                        </p:tgtEl>
                                        <p:attrNameLst>
                                          <p:attrName>ppt_x</p:attrName>
                                        </p:attrNameLst>
                                      </p:cBhvr>
                                      <p:tavLst>
                                        <p:tav tm="0">
                                          <p:val>
                                            <p:strVal val="#ppt_x"/>
                                          </p:val>
                                        </p:tav>
                                        <p:tav tm="100000">
                                          <p:val>
                                            <p:strVal val="#ppt_x"/>
                                          </p:val>
                                        </p:tav>
                                      </p:tavLst>
                                    </p:anim>
                                    <p:anim calcmode="lin" valueType="num">
                                      <p:cBhvr>
                                        <p:cTn id="35" dur="500" fill="hold"/>
                                        <p:tgtEl>
                                          <p:spTgt spid="118"/>
                                        </p:tgtEl>
                                        <p:attrNameLst>
                                          <p:attrName>ppt_y</p:attrName>
                                        </p:attrNameLst>
                                      </p:cBhvr>
                                      <p:tavLst>
                                        <p:tav tm="0">
                                          <p:val>
                                            <p:strVal val="0-#ppt_h/2"/>
                                          </p:val>
                                        </p:tav>
                                        <p:tav tm="100000">
                                          <p:val>
                                            <p:strVal val="#ppt_y"/>
                                          </p:val>
                                        </p:tav>
                                      </p:tavLst>
                                    </p:anim>
                                  </p:childTnLst>
                                </p:cTn>
                              </p:par>
                            </p:childTnLst>
                          </p:cTn>
                        </p:par>
                        <p:par>
                          <p:cTn id="36" fill="hold">
                            <p:stCondLst>
                              <p:cond delay="0"/>
                            </p:stCondLst>
                            <p:childTnLst>
                              <p:par>
                                <p:cTn id="37" presetID="-1" presetClass="path" presetSubtype="0" accel="50000" decel="50000" fill="hold" nodeType="afterEffect">
                                  <p:stCondLst>
                                    <p:cond delay="500"/>
                                  </p:stCondLst>
                                  <p:childTnLst>
                                    <p:animMotion origin="layout" path="M -0.000391 0.030953 L 0.001302 0.060207" pathEditMode="relative">
                                      <p:cBhvr>
                                        <p:cTn id="38" dur="250" fill="hold"/>
                                        <p:tgtEl>
                                          <p:spTgt spid="117"/>
                                        </p:tgtEl>
                                        <p:attrNameLst>
                                          <p:attrName>ppt_x</p:attrName>
                                          <p:attrName>ppt_y</p:attrName>
                                        </p:attrNameLst>
                                      </p:cBhvr>
                                    </p:animMotion>
                                  </p:childTnLst>
                                </p:cTn>
                              </p:par>
                            </p:childTnLst>
                          </p:cTn>
                        </p:par>
                        <p:par>
                          <p:cTn id="39" fill="hold">
                            <p:stCondLst>
                              <p:cond delay="750"/>
                            </p:stCondLst>
                            <p:childTnLst>
                              <p:par>
                                <p:cTn id="40" presetID="2" presetClass="entr" presetSubtype="1" fill="hold" grpId="0" nodeType="afterEffect">
                                  <p:stCondLst>
                                    <p:cond delay="0"/>
                                  </p:stCondLst>
                                  <p:iterate type="lt">
                                    <p:tmAbs val="0"/>
                                  </p:iterate>
                                  <p:childTnLst>
                                    <p:set>
                                      <p:cBhvr>
                                        <p:cTn id="41" fill="hold"/>
                                        <p:tgtEl>
                                          <p:spTgt spid="119"/>
                                        </p:tgtEl>
                                        <p:attrNameLst>
                                          <p:attrName>style.visibility</p:attrName>
                                        </p:attrNameLst>
                                      </p:cBhvr>
                                      <p:to>
                                        <p:strVal val="visible"/>
                                      </p:to>
                                    </p:set>
                                    <p:anim calcmode="lin" valueType="num">
                                      <p:cBhvr>
                                        <p:cTn id="42" dur="500" fill="hold"/>
                                        <p:tgtEl>
                                          <p:spTgt spid="119"/>
                                        </p:tgtEl>
                                        <p:attrNameLst>
                                          <p:attrName>ppt_x</p:attrName>
                                        </p:attrNameLst>
                                      </p:cBhvr>
                                      <p:tavLst>
                                        <p:tav tm="0">
                                          <p:val>
                                            <p:strVal val="#ppt_x"/>
                                          </p:val>
                                        </p:tav>
                                        <p:tav tm="100000">
                                          <p:val>
                                            <p:strVal val="#ppt_x"/>
                                          </p:val>
                                        </p:tav>
                                      </p:tavLst>
                                    </p:anim>
                                    <p:anim calcmode="lin" valueType="num">
                                      <p:cBhvr>
                                        <p:cTn id="43" dur="500" fill="hold"/>
                                        <p:tgtEl>
                                          <p:spTgt spid="119"/>
                                        </p:tgtEl>
                                        <p:attrNameLst>
                                          <p:attrName>ppt_y</p:attrName>
                                        </p:attrNameLst>
                                      </p:cBhvr>
                                      <p:tavLst>
                                        <p:tav tm="0">
                                          <p:val>
                                            <p:strVal val="0-#ppt_h/2"/>
                                          </p:val>
                                        </p:tav>
                                        <p:tav tm="100000">
                                          <p:val>
                                            <p:strVal val="#ppt_y"/>
                                          </p:val>
                                        </p:tav>
                                      </p:tavLst>
                                    </p:anim>
                                  </p:childTnLst>
                                </p:cTn>
                              </p:par>
                            </p:childTnLst>
                          </p:cTn>
                        </p:par>
                        <p:par>
                          <p:cTn id="44" fill="hold">
                            <p:stCondLst>
                              <p:cond delay="0"/>
                            </p:stCondLst>
                            <p:childTnLst>
                              <p:par>
                                <p:cTn id="45" presetID="-1" presetClass="path" presetSubtype="0" accel="50000" decel="50000" fill="hold" nodeType="afterEffect">
                                  <p:stCondLst>
                                    <p:cond delay="500"/>
                                  </p:stCondLst>
                                  <p:childTnLst>
                                    <p:animMotion origin="layout" path="M 0.001302 0.060207 L -0.002205 0.095544" pathEditMode="relative">
                                      <p:cBhvr>
                                        <p:cTn id="46" dur="250" fill="hold"/>
                                        <p:tgtEl>
                                          <p:spTgt spid="117"/>
                                        </p:tgtEl>
                                        <p:attrNameLst>
                                          <p:attrName>ppt_x</p:attrName>
                                          <p:attrName>ppt_y</p:attrName>
                                        </p:attrNameLst>
                                      </p:cBhvr>
                                    </p:animMotion>
                                  </p:childTnLst>
                                </p:cTn>
                              </p:par>
                            </p:childTnLst>
                          </p:cTn>
                        </p:par>
                        <p:par>
                          <p:cTn id="47" fill="hold">
                            <p:stCondLst>
                              <p:cond delay="750"/>
                            </p:stCondLst>
                            <p:childTnLst>
                              <p:par>
                                <p:cTn id="48" presetID="2" presetClass="entr" presetSubtype="1" fill="hold" grpId="0" nodeType="afterEffect">
                                  <p:stCondLst>
                                    <p:cond delay="0"/>
                                  </p:stCondLst>
                                  <p:iterate type="lt">
                                    <p:tmAbs val="0"/>
                                  </p:iterate>
                                  <p:childTnLst>
                                    <p:set>
                                      <p:cBhvr>
                                        <p:cTn id="49" fill="hold"/>
                                        <p:tgtEl>
                                          <p:spTgt spid="120"/>
                                        </p:tgtEl>
                                        <p:attrNameLst>
                                          <p:attrName>style.visibility</p:attrName>
                                        </p:attrNameLst>
                                      </p:cBhvr>
                                      <p:to>
                                        <p:strVal val="visible"/>
                                      </p:to>
                                    </p:set>
                                    <p:anim calcmode="lin" valueType="num">
                                      <p:cBhvr>
                                        <p:cTn id="50" dur="500" fill="hold"/>
                                        <p:tgtEl>
                                          <p:spTgt spid="120"/>
                                        </p:tgtEl>
                                        <p:attrNameLst>
                                          <p:attrName>ppt_x</p:attrName>
                                        </p:attrNameLst>
                                      </p:cBhvr>
                                      <p:tavLst>
                                        <p:tav tm="0">
                                          <p:val>
                                            <p:strVal val="#ppt_x"/>
                                          </p:val>
                                        </p:tav>
                                        <p:tav tm="100000">
                                          <p:val>
                                            <p:strVal val="#ppt_x"/>
                                          </p:val>
                                        </p:tav>
                                      </p:tavLst>
                                    </p:anim>
                                    <p:anim calcmode="lin" valueType="num">
                                      <p:cBhvr>
                                        <p:cTn id="51" dur="500" fill="hold"/>
                                        <p:tgtEl>
                                          <p:spTgt spid="120"/>
                                        </p:tgtEl>
                                        <p:attrNameLst>
                                          <p:attrName>ppt_y</p:attrName>
                                        </p:attrNameLst>
                                      </p:cBhvr>
                                      <p:tavLst>
                                        <p:tav tm="0">
                                          <p:val>
                                            <p:strVal val="0-#ppt_h/2"/>
                                          </p:val>
                                        </p:tav>
                                        <p:tav tm="100000">
                                          <p:val>
                                            <p:strVal val="#ppt_y"/>
                                          </p:val>
                                        </p:tav>
                                      </p:tavLst>
                                    </p:anim>
                                  </p:childTnLst>
                                </p:cTn>
                              </p:par>
                            </p:childTnLst>
                          </p:cTn>
                        </p:par>
                        <p:par>
                          <p:cTn id="52" fill="hold">
                            <p:stCondLst>
                              <p:cond delay="0"/>
                            </p:stCondLst>
                            <p:childTnLst>
                              <p:par>
                                <p:cTn id="53" presetID="-1" presetClass="path" presetSubtype="0" accel="50000" decel="50000" fill="hold" nodeType="afterEffect">
                                  <p:stCondLst>
                                    <p:cond delay="500"/>
                                  </p:stCondLst>
                                  <p:childTnLst>
                                    <p:animMotion origin="layout" path="M -0.002205 0.095544 L -0.002506 0.131250" pathEditMode="relative">
                                      <p:cBhvr>
                                        <p:cTn id="54" dur="250" fill="hold"/>
                                        <p:tgtEl>
                                          <p:spTgt spid="117"/>
                                        </p:tgtEl>
                                        <p:attrNameLst>
                                          <p:attrName>ppt_x</p:attrName>
                                          <p:attrName>ppt_y</p:attrName>
                                        </p:attrNameLst>
                                      </p:cBhvr>
                                    </p:animMotion>
                                  </p:childTnLst>
                                </p:cTn>
                              </p:par>
                            </p:childTnLst>
                          </p:cTn>
                        </p:par>
                        <p:par>
                          <p:cTn id="55" fill="hold">
                            <p:stCondLst>
                              <p:cond delay="750"/>
                            </p:stCondLst>
                            <p:childTnLst>
                              <p:par>
                                <p:cTn id="56" presetID="2" presetClass="entr" presetSubtype="1" fill="hold" grpId="0" nodeType="afterEffect">
                                  <p:stCondLst>
                                    <p:cond delay="0"/>
                                  </p:stCondLst>
                                  <p:iterate type="lt">
                                    <p:tmAbs val="0"/>
                                  </p:iterate>
                                  <p:childTnLst>
                                    <p:set>
                                      <p:cBhvr>
                                        <p:cTn id="57" fill="hold"/>
                                        <p:tgtEl>
                                          <p:spTgt spid="121"/>
                                        </p:tgtEl>
                                        <p:attrNameLst>
                                          <p:attrName>style.visibility</p:attrName>
                                        </p:attrNameLst>
                                      </p:cBhvr>
                                      <p:to>
                                        <p:strVal val="visible"/>
                                      </p:to>
                                    </p:set>
                                    <p:anim calcmode="lin" valueType="num">
                                      <p:cBhvr>
                                        <p:cTn id="58" dur="500" fill="hold"/>
                                        <p:tgtEl>
                                          <p:spTgt spid="121"/>
                                        </p:tgtEl>
                                        <p:attrNameLst>
                                          <p:attrName>ppt_x</p:attrName>
                                        </p:attrNameLst>
                                      </p:cBhvr>
                                      <p:tavLst>
                                        <p:tav tm="0">
                                          <p:val>
                                            <p:strVal val="#ppt_x"/>
                                          </p:val>
                                        </p:tav>
                                        <p:tav tm="100000">
                                          <p:val>
                                            <p:strVal val="#ppt_x"/>
                                          </p:val>
                                        </p:tav>
                                      </p:tavLst>
                                    </p:anim>
                                    <p:anim calcmode="lin" valueType="num">
                                      <p:cBhvr>
                                        <p:cTn id="59" dur="500" fill="hold"/>
                                        <p:tgtEl>
                                          <p:spTgt spid="121"/>
                                        </p:tgtEl>
                                        <p:attrNameLst>
                                          <p:attrName>ppt_y</p:attrName>
                                        </p:attrNameLst>
                                      </p:cBhvr>
                                      <p:tavLst>
                                        <p:tav tm="0">
                                          <p:val>
                                            <p:strVal val="0-#ppt_h/2"/>
                                          </p:val>
                                        </p:tav>
                                        <p:tav tm="100000">
                                          <p:val>
                                            <p:strVal val="#ppt_y"/>
                                          </p:val>
                                        </p:tav>
                                      </p:tavLst>
                                    </p:anim>
                                  </p:childTnLst>
                                </p:cTn>
                              </p:par>
                            </p:childTnLst>
                          </p:cTn>
                        </p:par>
                        <p:par>
                          <p:cTn id="60" fill="hold">
                            <p:stCondLst>
                              <p:cond delay="0"/>
                            </p:stCondLst>
                            <p:childTnLst>
                              <p:par>
                                <p:cTn id="61" presetID="-1" presetClass="path" presetSubtype="0" accel="50000" decel="50000" fill="hold" nodeType="afterEffect">
                                  <p:stCondLst>
                                    <p:cond delay="500"/>
                                  </p:stCondLst>
                                  <p:childTnLst>
                                    <p:animMotion origin="layout" path="M -0.002506 0.131250 L -0.004081 0.166428" pathEditMode="relative">
                                      <p:cBhvr>
                                        <p:cTn id="62" dur="250" fill="hold"/>
                                        <p:tgtEl>
                                          <p:spTgt spid="117"/>
                                        </p:tgtEl>
                                        <p:attrNameLst>
                                          <p:attrName>ppt_x</p:attrName>
                                          <p:attrName>ppt_y</p:attrName>
                                        </p:attrNameLst>
                                      </p:cBhvr>
                                    </p:animMotion>
                                  </p:childTnLst>
                                </p:cTn>
                              </p:par>
                            </p:childTnLst>
                          </p:cTn>
                        </p:par>
                        <p:par>
                          <p:cTn id="63" fill="hold">
                            <p:stCondLst>
                              <p:cond delay="750"/>
                            </p:stCondLst>
                            <p:childTnLst>
                              <p:par>
                                <p:cTn id="64" presetID="2" presetClass="entr" presetSubtype="1" fill="hold" grpId="0" nodeType="afterEffect">
                                  <p:stCondLst>
                                    <p:cond delay="0"/>
                                  </p:stCondLst>
                                  <p:iterate type="lt">
                                    <p:tmAbs val="0"/>
                                  </p:iterate>
                                  <p:childTnLst>
                                    <p:set>
                                      <p:cBhvr>
                                        <p:cTn id="65" fill="hold"/>
                                        <p:tgtEl>
                                          <p:spTgt spid="122"/>
                                        </p:tgtEl>
                                        <p:attrNameLst>
                                          <p:attrName>style.visibility</p:attrName>
                                        </p:attrNameLst>
                                      </p:cBhvr>
                                      <p:to>
                                        <p:strVal val="visible"/>
                                      </p:to>
                                    </p:set>
                                    <p:anim calcmode="lin" valueType="num">
                                      <p:cBhvr>
                                        <p:cTn id="66" dur="500" fill="hold"/>
                                        <p:tgtEl>
                                          <p:spTgt spid="122"/>
                                        </p:tgtEl>
                                        <p:attrNameLst>
                                          <p:attrName>ppt_x</p:attrName>
                                        </p:attrNameLst>
                                      </p:cBhvr>
                                      <p:tavLst>
                                        <p:tav tm="0">
                                          <p:val>
                                            <p:strVal val="#ppt_x"/>
                                          </p:val>
                                        </p:tav>
                                        <p:tav tm="100000">
                                          <p:val>
                                            <p:strVal val="#ppt_x"/>
                                          </p:val>
                                        </p:tav>
                                      </p:tavLst>
                                    </p:anim>
                                    <p:anim calcmode="lin" valueType="num">
                                      <p:cBhvr>
                                        <p:cTn id="67" dur="500" fill="hold"/>
                                        <p:tgtEl>
                                          <p:spTgt spid="122"/>
                                        </p:tgtEl>
                                        <p:attrNameLst>
                                          <p:attrName>ppt_y</p:attrName>
                                        </p:attrNameLst>
                                      </p:cBhvr>
                                      <p:tavLst>
                                        <p:tav tm="0">
                                          <p:val>
                                            <p:strVal val="0-#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 presetClass="path" presetSubtype="0" accel="50000" decel="50000" fill="hold" nodeType="clickEffect">
                                  <p:stCondLst>
                                    <p:cond delay="0"/>
                                  </p:stCondLst>
                                  <p:childTnLst>
                                    <p:animMotion origin="layout" path="M -0.004081 0.166428 L -0.004561 0.227517" pathEditMode="relative">
                                      <p:cBhvr>
                                        <p:cTn id="71" dur="250" fill="hold"/>
                                        <p:tgtEl>
                                          <p:spTgt spid="117"/>
                                        </p:tgtEl>
                                        <p:attrNameLst>
                                          <p:attrName>ppt_x</p:attrName>
                                          <p:attrName>ppt_y</p:attrName>
                                        </p:attrNameLst>
                                      </p:cBhvr>
                                    </p:animMotion>
                                  </p:childTnLst>
                                </p:cTn>
                              </p:par>
                            </p:childTnLst>
                          </p:cTn>
                        </p:par>
                        <p:par>
                          <p:cTn id="72" fill="hold">
                            <p:stCondLst>
                              <p:cond delay="250"/>
                            </p:stCondLst>
                            <p:childTnLst>
                              <p:par>
                                <p:cTn id="73" presetID="10" presetClass="entr" fill="hold" grpId="0" nodeType="afterEffect">
                                  <p:stCondLst>
                                    <p:cond delay="0"/>
                                  </p:stCondLst>
                                  <p:iterate>
                                    <p:tmAbs val="0"/>
                                  </p:iterate>
                                  <p:childTnLst>
                                    <p:set>
                                      <p:cBhvr>
                                        <p:cTn id="74" fill="hold"/>
                                        <p:tgtEl>
                                          <p:spTgt spid="123"/>
                                        </p:tgtEl>
                                        <p:attrNameLst>
                                          <p:attrName>style.visibility</p:attrName>
                                        </p:attrNameLst>
                                      </p:cBhvr>
                                      <p:to>
                                        <p:strVal val="visible"/>
                                      </p:to>
                                    </p:set>
                                    <p:animEffect transition="in" filter="fade">
                                      <p:cBhvr>
                                        <p:cTn id="75" dur="500"/>
                                        <p:tgtEl>
                                          <p:spTgt spid="123"/>
                                        </p:tgtEl>
                                      </p:cBhvr>
                                    </p:animEffect>
                                  </p:childTnLst>
                                </p:cTn>
                              </p:par>
                            </p:childTnLst>
                          </p:cTn>
                        </p:par>
                        <p:par>
                          <p:cTn id="76" fill="hold">
                            <p:stCondLst>
                              <p:cond delay="0"/>
                            </p:stCondLst>
                            <p:childTnLst>
                              <p:par>
                                <p:cTn id="77" presetID="-1" presetClass="path" presetSubtype="0" accel="50000" decel="50000" fill="hold" nodeType="afterEffect">
                                  <p:stCondLst>
                                    <p:cond delay="0"/>
                                  </p:stCondLst>
                                  <p:childTnLst>
                                    <p:animMotion origin="layout" path="M 0.000000 0.000000 C 0.000000 0.000000 -0.166815 -0.018051 -0.174137 0.191667 C -0.185954 0.530085 -0.029403 0.447844 -0.029403 0.447844" pathEditMode="relative">
                                      <p:cBhvr>
                                        <p:cTn id="78" dur="1000" fill="hold"/>
                                        <p:tgtEl>
                                          <p:spTgt spid="123"/>
                                        </p:tgtEl>
                                        <p:attrNameLst>
                                          <p:attrName>ppt_x</p:attrName>
                                          <p:attrName>ppt_y</p:attrName>
                                        </p:attrNameLst>
                                      </p:cBhvr>
                                    </p:animMotion>
                                  </p:childTnLst>
                                </p:cTn>
                              </p:par>
                            </p:childTnLst>
                          </p:cTn>
                        </p:par>
                        <p:par>
                          <p:cTn id="79" fill="hold">
                            <p:stCondLst>
                              <p:cond delay="0"/>
                            </p:stCondLst>
                            <p:childTnLst>
                              <p:par>
                                <p:cTn id="80" presetID="-1" presetClass="path" presetSubtype="0" accel="50000" decel="50000" fill="hold" nodeType="withEffect">
                                  <p:stCondLst>
                                    <p:cond delay="0"/>
                                  </p:stCondLst>
                                  <p:childTnLst>
                                    <p:animMotion origin="layout" path="M -0.004561 0.227517 L -0.003800 0.269994" pathEditMode="relative">
                                      <p:cBhvr>
                                        <p:cTn id="81" dur="250" fill="hold"/>
                                        <p:tgtEl>
                                          <p:spTgt spid="117"/>
                                        </p:tgtEl>
                                        <p:attrNameLst>
                                          <p:attrName>ppt_x</p:attrName>
                                          <p:attrName>ppt_y</p:attrName>
                                        </p:attrNameLst>
                                      </p:cBhvr>
                                    </p:animMotion>
                                  </p:childTnLst>
                                </p:cTn>
                              </p:par>
                            </p:childTnLst>
                          </p:cTn>
                        </p:par>
                        <p:par>
                          <p:cTn id="82" fill="hold">
                            <p:stCondLst>
                              <p:cond delay="250"/>
                            </p:stCondLst>
                            <p:childTnLst>
                              <p:par>
                                <p:cTn id="83" presetID="1" presetClass="entr" presetSubtype="0" fill="hold" grpId="0" nodeType="afterEffect">
                                  <p:stCondLst>
                                    <p:cond delay="800"/>
                                  </p:stCondLst>
                                  <p:iterate type="lt">
                                    <p:tmAbs val="100"/>
                                  </p:iterate>
                                  <p:childTnLst>
                                    <p:set>
                                      <p:cBhvr>
                                        <p:cTn id="84" fill="hold"/>
                                        <p:tgtEl>
                                          <p:spTgt spid="126">
                                            <p:bg/>
                                          </p:spTgt>
                                        </p:tgtEl>
                                        <p:attrNameLst>
                                          <p:attrName>style.visibility</p:attrName>
                                        </p:attrNameLst>
                                      </p:cBhvr>
                                      <p:to>
                                        <p:strVal val="visible"/>
                                      </p:to>
                                    </p:set>
                                  </p:childTnLst>
                                </p:cTn>
                              </p:par>
                              <p:par>
                                <p:cTn id="85" presetID="1" presetClass="entr" presetSubtype="0" fill="hold" grpId="0" nodeType="withEffect">
                                  <p:stCondLst>
                                    <p:cond delay="800"/>
                                  </p:stCondLst>
                                  <p:iterate type="lt">
                                    <p:tmAbs val="100"/>
                                  </p:iterate>
                                  <p:childTnLst>
                                    <p:set>
                                      <p:cBhvr>
                                        <p:cTn id="86" fill="hold"/>
                                        <p:tgtEl>
                                          <p:spTgt spid="126">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path" presetSubtype="0" accel="50000" decel="50000" fill="hold" nodeType="clickEffect">
                                  <p:stCondLst>
                                    <p:cond delay="0"/>
                                  </p:stCondLst>
                                  <p:childTnLst>
                                    <p:animMotion origin="layout" path="M 0.000000 0.000000 L -0.142839 -0.134469" pathEditMode="relative">
                                      <p:cBhvr>
                                        <p:cTn id="90" dur="500" fill="hold"/>
                                        <p:tgtEl>
                                          <p:spTgt spid="122"/>
                                        </p:tgtEl>
                                        <p:attrNameLst>
                                          <p:attrName>ppt_x</p:attrName>
                                          <p:attrName>ppt_y</p:attrName>
                                        </p:attrNameLst>
                                      </p:cBhvr>
                                    </p:animMotion>
                                  </p:childTnLst>
                                </p:cTn>
                              </p:par>
                            </p:childTnLst>
                          </p:cTn>
                        </p:par>
                        <p:par>
                          <p:cTn id="91" fill="hold">
                            <p:stCondLst>
                              <p:cond delay="0"/>
                            </p:stCondLst>
                            <p:childTnLst>
                              <p:par>
                                <p:cTn id="92" presetID="-1" presetClass="path" presetSubtype="0" accel="50000" decel="50000" fill="hold" nodeType="withEffect">
                                  <p:stCondLst>
                                    <p:cond delay="0"/>
                                  </p:stCondLst>
                                  <p:childTnLst>
                                    <p:animMotion origin="layout" path="M -0.003800 0.269994 L -0.004163 0.330563" pathEditMode="relative">
                                      <p:cBhvr>
                                        <p:cTn id="93" dur="250" fill="hold"/>
                                        <p:tgtEl>
                                          <p:spTgt spid="117"/>
                                        </p:tgtEl>
                                        <p:attrNameLst>
                                          <p:attrName>ppt_x</p:attrName>
                                          <p:attrName>ppt_y</p:attrName>
                                        </p:attrNameLst>
                                      </p:cBhvr>
                                    </p:animMotion>
                                  </p:childTnLst>
                                </p:cTn>
                              </p:par>
                            </p:childTnLst>
                          </p:cTn>
                        </p:par>
                        <p:par>
                          <p:cTn id="94" fill="hold">
                            <p:stCondLst>
                              <p:cond delay="250"/>
                            </p:stCondLst>
                            <p:childTnLst>
                              <p:par>
                                <p:cTn id="95" presetID="9" presetClass="exit" fill="hold" grpId="1" nodeType="afterEffect">
                                  <p:stCondLst>
                                    <p:cond delay="0"/>
                                  </p:stCondLst>
                                  <p:iterate>
                                    <p:tmAbs val="0"/>
                                  </p:iterate>
                                  <p:childTnLst>
                                    <p:animEffect transition="out" filter="dissolve">
                                      <p:cBhvr>
                                        <p:cTn id="96" dur="1000" fill="hold"/>
                                        <p:tgtEl>
                                          <p:spTgt spid="122"/>
                                        </p:tgtEl>
                                      </p:cBhvr>
                                    </p:animEffect>
                                    <p:set>
                                      <p:cBhvr>
                                        <p:cTn id="97" fill="hold">
                                          <p:stCondLst>
                                            <p:cond delay="999"/>
                                          </p:stCondLst>
                                        </p:cTn>
                                        <p:tgtEl>
                                          <p:spTgt spid="122"/>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path" presetSubtype="0" accel="50000" decel="50000" fill="hold" nodeType="clickEffect">
                                  <p:stCondLst>
                                    <p:cond delay="0"/>
                                  </p:stCondLst>
                                  <p:childTnLst>
                                    <p:animMotion origin="layout" path="M -0.004163 0.330563 L -0.004163 0.365285" pathEditMode="relative">
                                      <p:cBhvr>
                                        <p:cTn id="101" dur="250" fill="hold"/>
                                        <p:tgtEl>
                                          <p:spTgt spid="117"/>
                                        </p:tgtEl>
                                        <p:attrNameLst>
                                          <p:attrName>ppt_x</p:attrName>
                                          <p:attrName>ppt_y</p:attrName>
                                        </p:attrNameLst>
                                      </p:cBhvr>
                                    </p:animMotion>
                                  </p:childTnLst>
                                </p:cTn>
                              </p:par>
                            </p:childTnLst>
                          </p:cTn>
                        </p:par>
                        <p:par>
                          <p:cTn id="102" fill="hold">
                            <p:stCondLst>
                              <p:cond delay="250"/>
                            </p:stCondLst>
                            <p:childTnLst>
                              <p:par>
                                <p:cTn id="103" presetID="1" presetClass="entr" presetSubtype="0" fill="hold" grpId="0" nodeType="afterEffect">
                                  <p:stCondLst>
                                    <p:cond delay="800"/>
                                  </p:stCondLst>
                                  <p:iterate type="lt">
                                    <p:tmAbs val="100"/>
                                  </p:iterate>
                                  <p:childTnLst>
                                    <p:set>
                                      <p:cBhvr>
                                        <p:cTn id="104" fill="hold"/>
                                        <p:tgtEl>
                                          <p:spTgt spid="126">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path" presetSubtype="0" accel="50000" decel="50000" fill="hold" nodeType="clickEffect">
                                  <p:stCondLst>
                                    <p:cond delay="0"/>
                                  </p:stCondLst>
                                  <p:childTnLst>
                                    <p:animMotion origin="layout" path="M -0.004163 0.365285 L -0.001038 0.429174" pathEditMode="relative">
                                      <p:cBhvr>
                                        <p:cTn id="108" dur="250" fill="hold"/>
                                        <p:tgtEl>
                                          <p:spTgt spid="117"/>
                                        </p:tgtEl>
                                        <p:attrNameLst>
                                          <p:attrName>ppt_x</p:attrName>
                                          <p:attrName>ppt_y</p:attrName>
                                        </p:attrNameLst>
                                      </p:cBhvr>
                                    </p:animMotion>
                                  </p:childTnLst>
                                </p:cTn>
                              </p:par>
                            </p:childTnLst>
                          </p:cTn>
                        </p:par>
                        <p:par>
                          <p:cTn id="109" fill="hold">
                            <p:stCondLst>
                              <p:cond delay="250"/>
                            </p:stCondLst>
                            <p:childTnLst>
                              <p:par>
                                <p:cTn id="110" presetID="10" presetClass="entr" fill="hold" grpId="0" nodeType="afterEffect">
                                  <p:stCondLst>
                                    <p:cond delay="0"/>
                                  </p:stCondLst>
                                  <p:iterate>
                                    <p:tmAbs val="0"/>
                                  </p:iterate>
                                  <p:childTnLst>
                                    <p:set>
                                      <p:cBhvr>
                                        <p:cTn id="111" fill="hold"/>
                                        <p:tgtEl>
                                          <p:spTgt spid="124"/>
                                        </p:tgtEl>
                                        <p:attrNameLst>
                                          <p:attrName>style.visibility</p:attrName>
                                        </p:attrNameLst>
                                      </p:cBhvr>
                                      <p:to>
                                        <p:strVal val="visible"/>
                                      </p:to>
                                    </p:set>
                                    <p:animEffect transition="in" filter="fade">
                                      <p:cBhvr>
                                        <p:cTn id="112" dur="500"/>
                                        <p:tgtEl>
                                          <p:spTgt spid="124"/>
                                        </p:tgtEl>
                                      </p:cBhvr>
                                    </p:animEffect>
                                  </p:childTnLst>
                                </p:cTn>
                              </p:par>
                            </p:childTnLst>
                          </p:cTn>
                        </p:par>
                        <p:par>
                          <p:cTn id="113" fill="hold">
                            <p:stCondLst>
                              <p:cond delay="0"/>
                            </p:stCondLst>
                            <p:childTnLst>
                              <p:par>
                                <p:cTn id="114" presetID="-1" presetClass="path" presetSubtype="0" accel="50000" decel="50000" fill="hold" nodeType="afterEffect">
                                  <p:stCondLst>
                                    <p:cond delay="1000"/>
                                  </p:stCondLst>
                                  <p:childTnLst>
                                    <p:animMotion origin="layout" path="M -0.001038 0.429174 L -0.001078 0.467853" pathEditMode="relative">
                                      <p:cBhvr>
                                        <p:cTn id="115" dur="250" fill="hold"/>
                                        <p:tgtEl>
                                          <p:spTgt spid="117"/>
                                        </p:tgtEl>
                                        <p:attrNameLst>
                                          <p:attrName>ppt_x</p:attrName>
                                          <p:attrName>ppt_y</p:attrName>
                                        </p:attrNameLst>
                                      </p:cBhvr>
                                    </p:animMotion>
                                  </p:childTnLst>
                                </p:cTn>
                              </p:par>
                            </p:childTnLst>
                          </p:cTn>
                        </p:par>
                        <p:par>
                          <p:cTn id="116" fill="hold">
                            <p:stCondLst>
                              <p:cond delay="0"/>
                            </p:stCondLst>
                            <p:childTnLst>
                              <p:par>
                                <p:cTn id="117" presetID="-1" presetClass="path" presetSubtype="0" accel="50000" decel="50000" fill="hold" nodeType="afterEffect">
                                  <p:stCondLst>
                                    <p:cond delay="0"/>
                                  </p:stCondLst>
                                  <p:childTnLst>
                                    <p:animMotion origin="layout" path="M 0.000000 0.000000 C 0.000000 0.000000 -0.163827 -0.065607 -0.162988 0.191667 C -0.161890 0.528856 0.009717 0.437920 0.009717 0.437920" pathEditMode="relative">
                                      <p:cBhvr>
                                        <p:cTn id="118" dur="1000" fill="hold"/>
                                        <p:tgtEl>
                                          <p:spTgt spid="124"/>
                                        </p:tgtEl>
                                        <p:attrNameLst>
                                          <p:attrName>ppt_x</p:attrName>
                                          <p:attrName>ppt_y</p:attrName>
                                        </p:attrNameLst>
                                      </p:cBhvr>
                                    </p:animMotion>
                                  </p:childTnLst>
                                </p:cTn>
                              </p:par>
                            </p:childTnLst>
                          </p:cTn>
                        </p:par>
                        <p:par>
                          <p:cTn id="119" fill="hold">
                            <p:stCondLst>
                              <p:cond delay="1000"/>
                            </p:stCondLst>
                            <p:childTnLst>
                              <p:par>
                                <p:cTn id="120" presetID="1" presetClass="entr" presetSubtype="0" fill="hold" grpId="0" nodeType="afterEffect">
                                  <p:stCondLst>
                                    <p:cond delay="800"/>
                                  </p:stCondLst>
                                  <p:iterate type="lt">
                                    <p:tmAbs val="100"/>
                                  </p:iterate>
                                  <p:childTnLst>
                                    <p:set>
                                      <p:cBhvr>
                                        <p:cTn id="121" fill="hold"/>
                                        <p:tgtEl>
                                          <p:spTgt spid="126">
                                            <p:txEl>
                                              <p:pRg st="2" end="2"/>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path" presetSubtype="0" accel="50000" decel="50000" fill="hold" nodeType="clickEffect">
                                  <p:stCondLst>
                                    <p:cond delay="0"/>
                                  </p:stCondLst>
                                  <p:childTnLst>
                                    <p:animMotion origin="layout" path="M -0.001078 0.467853 L -0.002962 0.529196" pathEditMode="relative">
                                      <p:cBhvr>
                                        <p:cTn id="125" dur="250" fill="hold"/>
                                        <p:tgtEl>
                                          <p:spTgt spid="117"/>
                                        </p:tgtEl>
                                        <p:attrNameLst>
                                          <p:attrName>ppt_x</p:attrName>
                                          <p:attrName>ppt_y</p:attrName>
                                        </p:attrNameLst>
                                      </p:cBhvr>
                                    </p:animMotion>
                                  </p:childTnLst>
                                </p:cTn>
                              </p:par>
                            </p:childTnLst>
                          </p:cTn>
                        </p:par>
                        <p:par>
                          <p:cTn id="126" fill="hold">
                            <p:stCondLst>
                              <p:cond delay="0"/>
                            </p:stCondLst>
                            <p:childTnLst>
                              <p:par>
                                <p:cTn id="127" presetID="-1" presetClass="path" presetSubtype="0" accel="50000" decel="50000" fill="hold" nodeType="afterEffect">
                                  <p:stCondLst>
                                    <p:cond delay="0"/>
                                  </p:stCondLst>
                                  <p:childTnLst>
                                    <p:animMotion origin="layout" path="M 0.000000 0.000000 L -0.145308 -0.198315" pathEditMode="relative">
                                      <p:cBhvr>
                                        <p:cTn id="128" dur="500" fill="hold"/>
                                        <p:tgtEl>
                                          <p:spTgt spid="121"/>
                                        </p:tgtEl>
                                        <p:attrNameLst>
                                          <p:attrName>ppt_x</p:attrName>
                                          <p:attrName>ppt_y</p:attrName>
                                        </p:attrNameLst>
                                      </p:cBhvr>
                                    </p:animMotion>
                                  </p:childTnLst>
                                </p:cTn>
                              </p:par>
                            </p:childTnLst>
                          </p:cTn>
                        </p:par>
                        <p:par>
                          <p:cTn id="129" fill="hold">
                            <p:stCondLst>
                              <p:cond delay="500"/>
                            </p:stCondLst>
                            <p:childTnLst>
                              <p:par>
                                <p:cTn id="130" presetID="9" presetClass="exit" fill="hold" grpId="1" nodeType="afterEffect">
                                  <p:stCondLst>
                                    <p:cond delay="0"/>
                                  </p:stCondLst>
                                  <p:iterate>
                                    <p:tmAbs val="0"/>
                                  </p:iterate>
                                  <p:childTnLst>
                                    <p:animEffect transition="out" filter="dissolve">
                                      <p:cBhvr>
                                        <p:cTn id="131" dur="750" fill="hold"/>
                                        <p:tgtEl>
                                          <p:spTgt spid="121"/>
                                        </p:tgtEl>
                                      </p:cBhvr>
                                    </p:animEffect>
                                    <p:set>
                                      <p:cBhvr>
                                        <p:cTn id="132" fill="hold">
                                          <p:stCondLst>
                                            <p:cond delay="749"/>
                                          </p:stCondLst>
                                        </p:cTn>
                                        <p:tgtEl>
                                          <p:spTgt spid="121"/>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path" presetSubtype="0" accel="50000" decel="50000" fill="hold" nodeType="clickEffect">
                                  <p:stCondLst>
                                    <p:cond delay="0"/>
                                  </p:stCondLst>
                                  <p:childTnLst>
                                    <p:animMotion origin="layout" path="M -0.002962 0.529196 L -0.003621 0.559766" pathEditMode="relative">
                                      <p:cBhvr>
                                        <p:cTn id="136" dur="250" fill="hold"/>
                                        <p:tgtEl>
                                          <p:spTgt spid="117"/>
                                        </p:tgtEl>
                                        <p:attrNameLst>
                                          <p:attrName>ppt_x</p:attrName>
                                          <p:attrName>ppt_y</p:attrName>
                                        </p:attrNameLst>
                                      </p:cBhvr>
                                    </p:animMotion>
                                  </p:childTnLst>
                                </p:cTn>
                              </p:par>
                            </p:childTnLst>
                          </p:cTn>
                        </p:par>
                        <p:par>
                          <p:cTn id="137" fill="hold">
                            <p:stCondLst>
                              <p:cond delay="250"/>
                            </p:stCondLst>
                            <p:childTnLst>
                              <p:par>
                                <p:cTn id="138" presetID="1" presetClass="entr" presetSubtype="0" fill="hold" grpId="0" nodeType="afterEffect">
                                  <p:stCondLst>
                                    <p:cond delay="800"/>
                                  </p:stCondLst>
                                  <p:iterate type="lt">
                                    <p:tmAbs val="100"/>
                                  </p:iterate>
                                  <p:childTnLst>
                                    <p:set>
                                      <p:cBhvr>
                                        <p:cTn id="139" fill="hold"/>
                                        <p:tgtEl>
                                          <p:spTgt spid="126">
                                            <p:txEl>
                                              <p:pRg st="3" end="3"/>
                                            </p:txEl>
                                          </p:spTgt>
                                        </p:tgtEl>
                                        <p:attrNameLst>
                                          <p:attrName>style.visibility</p:attrName>
                                        </p:attrNameLst>
                                      </p:cBhvr>
                                      <p:to>
                                        <p:strVal val="visible"/>
                                      </p:to>
                                    </p:set>
                                  </p:childTnLst>
                                </p:cTn>
                              </p:par>
                            </p:childTnLst>
                          </p:cTn>
                        </p:par>
                        <p:par>
                          <p:cTn id="140" fill="hold">
                            <p:stCondLst>
                              <p:cond delay="1050"/>
                            </p:stCondLst>
                            <p:childTnLst>
                              <p:par>
                                <p:cTn id="141" presetID="23" presetClass="exit" presetSubtype="32" fill="hold" grpId="1" nodeType="afterEffect">
                                  <p:stCondLst>
                                    <p:cond delay="0"/>
                                  </p:stCondLst>
                                  <p:iterate>
                                    <p:tmAbs val="0"/>
                                  </p:iterate>
                                  <p:childTnLst>
                                    <p:anim calcmode="lin" valueType="num">
                                      <p:cBhvr>
                                        <p:cTn id="142" dur="500" fill="hold"/>
                                        <p:tgtEl>
                                          <p:spTgt spid="117"/>
                                        </p:tgtEl>
                                        <p:attrNameLst>
                                          <p:attrName>ppt_w</p:attrName>
                                        </p:attrNameLst>
                                      </p:cBhvr>
                                      <p:tavLst>
                                        <p:tav tm="0">
                                          <p:val>
                                            <p:strVal val="ppt_w"/>
                                          </p:val>
                                        </p:tav>
                                        <p:tav tm="100000">
                                          <p:val>
                                            <p:fltVal val="0"/>
                                          </p:val>
                                        </p:tav>
                                      </p:tavLst>
                                    </p:anim>
                                    <p:anim calcmode="lin" valueType="num">
                                      <p:cBhvr>
                                        <p:cTn id="143" dur="500" fill="hold"/>
                                        <p:tgtEl>
                                          <p:spTgt spid="117"/>
                                        </p:tgtEl>
                                        <p:attrNameLst>
                                          <p:attrName>ppt_h</p:attrName>
                                        </p:attrNameLst>
                                      </p:cBhvr>
                                      <p:tavLst>
                                        <p:tav tm="0">
                                          <p:val>
                                            <p:strVal val="ppt_h"/>
                                          </p:val>
                                        </p:tav>
                                        <p:tav tm="100000">
                                          <p:val>
                                            <p:fltVal val="0"/>
                                          </p:val>
                                        </p:tav>
                                      </p:tavLst>
                                    </p:anim>
                                    <p:set>
                                      <p:cBhvr>
                                        <p:cTn id="144"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advAuto="0"/>
      <p:bldP spid="116" grpId="0" animBg="1" advAuto="0"/>
      <p:bldP spid="117" grpId="0" animBg="1" advAuto="0"/>
      <p:bldP spid="117" grpId="1" animBg="1" advAuto="0"/>
      <p:bldP spid="118" grpId="0" animBg="1" advAuto="0"/>
      <p:bldP spid="119" grpId="0" animBg="1" advAuto="0"/>
      <p:bldP spid="120" grpId="0" animBg="1" advAuto="0"/>
      <p:bldP spid="121" grpId="0" animBg="1" advAuto="0"/>
      <p:bldP spid="121" grpId="1" animBg="1" advAuto="0"/>
      <p:bldP spid="122" grpId="0" animBg="1" advAuto="0"/>
      <p:bldP spid="122" grpId="1" animBg="1" advAuto="0"/>
      <p:bldP spid="123" grpId="0" animBg="1" advAuto="0"/>
      <p:bldP spid="124" grpId="0" animBg="1" advAuto="0"/>
      <p:bldP spid="125" grpId="0" animBg="1" advAuto="0"/>
      <p:bldP spid="126" grpId="0" build="p" bldLvl="5" animBg="1" advAuto="0"/>
      <p:bldP spid="12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Balanced Expressions"/>
          <p:cNvSpPr txBox="1">
            <a:spLocks noGrp="1"/>
          </p:cNvSpPr>
          <p:nvPr>
            <p:ph type="ctrTitle"/>
          </p:nvPr>
        </p:nvSpPr>
        <p:spPr>
          <a:xfrm>
            <a:off x="1266825" y="2152650"/>
            <a:ext cx="21850350" cy="4705350"/>
          </a:xfrm>
          <a:prstGeom prst="rect">
            <a:avLst/>
          </a:prstGeom>
        </p:spPr>
        <p:txBody>
          <a:bodyPr/>
          <a:lstStyle/>
          <a:p>
            <a:r>
              <a:t>Balanced Expressions</a:t>
            </a:r>
          </a:p>
        </p:txBody>
      </p:sp>
      <p:sp>
        <p:nvSpPr>
          <p:cNvPr id="135" name="Double-click to edit"/>
          <p:cNvSpPr txBox="1">
            <a:spLocks noGrp="1"/>
          </p:cNvSpPr>
          <p:nvPr>
            <p:ph type="subTitle" sz="quarter" idx="1"/>
          </p:nvPr>
        </p:nvSpPr>
        <p:spPr>
          <a:prstGeom prst="rect">
            <a:avLst/>
          </a:prstGeom>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4"/>
                                        </p:tgtEl>
                                        <p:attrNameLst>
                                          <p:attrName>style.visibility</p:attrName>
                                        </p:attrNameLst>
                                      </p:cBhvr>
                                      <p:to>
                                        <p:strVal val="visible"/>
                                      </p:to>
                                    </p:set>
                                    <p:animEffect transition="in" filter="wipe(left)">
                                      <p:cBhvr>
                                        <p:cTn id="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Balanced Expressions"/>
          <p:cNvSpPr txBox="1">
            <a:spLocks noGrp="1"/>
          </p:cNvSpPr>
          <p:nvPr>
            <p:ph type="title"/>
          </p:nvPr>
        </p:nvSpPr>
        <p:spPr>
          <a:prstGeom prst="rect">
            <a:avLst/>
          </a:prstGeom>
        </p:spPr>
        <p:txBody>
          <a:bodyPr/>
          <a:lstStyle/>
          <a:p>
            <a:r>
              <a:t>Balanced Expressions</a:t>
            </a:r>
          </a:p>
        </p:txBody>
      </p:sp>
      <p:sp>
        <p:nvSpPr>
          <p:cNvPr id="140" name="Checking for Balanced Expressions…"/>
          <p:cNvSpPr txBox="1">
            <a:spLocks noGrp="1"/>
          </p:cNvSpPr>
          <p:nvPr>
            <p:ph type="body" sz="half" idx="1"/>
          </p:nvPr>
        </p:nvSpPr>
        <p:spPr>
          <a:xfrm>
            <a:off x="95305" y="2333625"/>
            <a:ext cx="11258551" cy="11220450"/>
          </a:xfrm>
          <a:prstGeom prst="rect">
            <a:avLst/>
          </a:prstGeom>
        </p:spPr>
        <p:txBody>
          <a:bodyPr/>
          <a:lstStyle/>
          <a:p>
            <a:pPr marL="571500">
              <a:spcBef>
                <a:spcPts val="2500"/>
              </a:spcBef>
              <a:buSzPct val="53000"/>
              <a:buBlip>
                <a:blip r:embed="rId3"/>
              </a:buBlip>
            </a:pPr>
            <a:r>
              <a:rPr dirty="0"/>
              <a:t>Checking for Balanced Expressions</a:t>
            </a:r>
          </a:p>
          <a:p>
            <a:pPr marL="1058333" lvl="1" indent="-677333">
              <a:spcBef>
                <a:spcPts val="2500"/>
              </a:spcBef>
              <a:buSzPct val="30000"/>
              <a:buBlip>
                <a:blip r:embed="rId3"/>
              </a:buBlip>
            </a:pPr>
            <a:r>
              <a:rPr dirty="0"/>
              <a:t>Scan expression:</a:t>
            </a:r>
          </a:p>
          <a:p>
            <a:pPr marL="1679222" lvl="3" indent="-536222">
              <a:spcBef>
                <a:spcPts val="2500"/>
              </a:spcBef>
              <a:buSzPct val="30000"/>
              <a:buBlip>
                <a:blip r:embed="rId3"/>
              </a:buBlip>
              <a:defRPr sz="3800"/>
            </a:pPr>
            <a:r>
              <a:rPr dirty="0"/>
              <a:t>Ignore characters that are not delimiters</a:t>
            </a:r>
          </a:p>
          <a:p>
            <a:pPr marL="1058333" lvl="1" indent="-677333">
              <a:spcBef>
                <a:spcPts val="2500"/>
              </a:spcBef>
              <a:buSzPct val="30000"/>
              <a:buBlip>
                <a:blip r:embed="rId3"/>
              </a:buBlip>
            </a:pPr>
            <a:r>
              <a:rPr dirty="0"/>
              <a:t>When open delimiter is encountered</a:t>
            </a:r>
          </a:p>
          <a:p>
            <a:pPr marL="1679222" lvl="3" indent="-536222">
              <a:spcBef>
                <a:spcPts val="2500"/>
              </a:spcBef>
              <a:buSzPct val="30000"/>
              <a:buBlip>
                <a:blip r:embed="rId3"/>
              </a:buBlip>
              <a:defRPr sz="3800"/>
            </a:pPr>
            <a:r>
              <a:rPr b="1" dirty="0"/>
              <a:t>push</a:t>
            </a:r>
            <a:r>
              <a:rPr dirty="0"/>
              <a:t> it on the stack</a:t>
            </a:r>
          </a:p>
          <a:p>
            <a:pPr marL="1058333" lvl="1" indent="-677333">
              <a:spcBef>
                <a:spcPts val="2500"/>
              </a:spcBef>
              <a:buSzPct val="30000"/>
              <a:buBlip>
                <a:blip r:embed="rId3"/>
              </a:buBlip>
            </a:pPr>
            <a:r>
              <a:rPr dirty="0"/>
              <a:t>When close delimiter is encountered</a:t>
            </a:r>
          </a:p>
          <a:p>
            <a:pPr marL="1679222" lvl="3" indent="-536222">
              <a:spcBef>
                <a:spcPts val="2500"/>
              </a:spcBef>
              <a:buSzPct val="30000"/>
              <a:buBlip>
                <a:blip r:embed="rId3"/>
              </a:buBlip>
              <a:defRPr sz="3800"/>
            </a:pPr>
            <a:r>
              <a:rPr dirty="0"/>
              <a:t>check to see if it matches top of stack</a:t>
            </a:r>
          </a:p>
          <a:p>
            <a:pPr marL="1679222" lvl="3" indent="-536222">
              <a:spcBef>
                <a:spcPts val="2500"/>
              </a:spcBef>
              <a:buSzPct val="30000"/>
              <a:buBlip>
                <a:blip r:embed="rId3"/>
              </a:buBlip>
              <a:defRPr sz="3800"/>
            </a:pPr>
            <a:r>
              <a:rPr dirty="0"/>
              <a:t>if yes, </a:t>
            </a:r>
            <a:r>
              <a:rPr b="1" dirty="0"/>
              <a:t>pop</a:t>
            </a:r>
            <a:r>
              <a:rPr dirty="0"/>
              <a:t> off top of stack</a:t>
            </a:r>
          </a:p>
          <a:p>
            <a:pPr marL="1679222" lvl="3" indent="-536222">
              <a:spcBef>
                <a:spcPts val="2500"/>
              </a:spcBef>
              <a:buSzPct val="30000"/>
              <a:buBlip>
                <a:blip r:embed="rId3"/>
              </a:buBlip>
              <a:defRPr sz="3800"/>
            </a:pPr>
            <a:r>
              <a:rPr dirty="0"/>
              <a:t>if not, expression is not balanced</a:t>
            </a:r>
          </a:p>
          <a:p>
            <a:pPr marL="1058333" lvl="1" indent="-677333">
              <a:spcBef>
                <a:spcPts val="2500"/>
              </a:spcBef>
              <a:buSzPct val="30000"/>
              <a:buBlip>
                <a:blip r:embed="rId3"/>
              </a:buBlip>
            </a:pPr>
            <a:r>
              <a:rPr dirty="0"/>
              <a:t>If braces are balanced</a:t>
            </a:r>
          </a:p>
          <a:p>
            <a:pPr marL="1679222" lvl="3" indent="-536222">
              <a:spcBef>
                <a:spcPts val="2500"/>
              </a:spcBef>
              <a:buSzPct val="30000"/>
              <a:buBlip>
                <a:blip r:embed="rId3"/>
              </a:buBlip>
              <a:defRPr sz="3800"/>
            </a:pPr>
            <a:r>
              <a:rPr b="1" dirty="0"/>
              <a:t>stack is empty</a:t>
            </a:r>
            <a:r>
              <a:rPr dirty="0"/>
              <a:t> when expression is done</a:t>
            </a:r>
          </a:p>
        </p:txBody>
      </p:sp>
      <p:sp>
        <p:nvSpPr>
          <p:cNvPr id="141" name="a { b [ c ( d + e ) / 2 - f ] + 1 }"/>
          <p:cNvSpPr/>
          <p:nvPr/>
        </p:nvSpPr>
        <p:spPr>
          <a:xfrm>
            <a:off x="11763375" y="6429375"/>
            <a:ext cx="12458700" cy="838200"/>
          </a:xfrm>
          <a:prstGeom prst="rect">
            <a:avLst/>
          </a:prstGeom>
          <a:solidFill>
            <a:srgbClr val="F8B977"/>
          </a:solidFill>
          <a:ln w="12700">
            <a:solidFill>
              <a:srgbClr val="000000"/>
            </a:solidFill>
            <a:miter lim="400000"/>
          </a:ln>
          <a:effectLst>
            <a:outerShdw blurRad="3810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400" b="1" i="0">
                <a:solidFill>
                  <a:srgbClr val="531B93"/>
                </a:solidFill>
                <a:latin typeface="Courier New"/>
                <a:ea typeface="Courier New"/>
                <a:cs typeface="Courier New"/>
                <a:sym typeface="Courier New"/>
              </a:defRPr>
            </a:lvl1pPr>
          </a:lstStyle>
          <a:p>
            <a:r>
              <a:t>a { b [ c ( d + e ) / 2 - f ] + 1 }</a:t>
            </a:r>
          </a:p>
        </p:txBody>
      </p:sp>
      <p:sp>
        <p:nvSpPr>
          <p:cNvPr id="142" name="{ [ ( ) ( ) ] ( ) }"/>
          <p:cNvSpPr/>
          <p:nvPr/>
        </p:nvSpPr>
        <p:spPr>
          <a:xfrm>
            <a:off x="11296650" y="3692524"/>
            <a:ext cx="7353300" cy="901701"/>
          </a:xfrm>
          <a:prstGeom prst="rect">
            <a:avLst/>
          </a:prstGeom>
          <a:solidFill>
            <a:srgbClr val="F0F0A3"/>
          </a:solidFill>
          <a:ln w="12700">
            <a:solidFill>
              <a:srgbClr val="000000"/>
            </a:solidFill>
            <a:miter lim="400000"/>
          </a:ln>
          <a:effectLst>
            <a:outerShdw blurRad="3810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spAutoFit/>
          </a:bodyPr>
          <a:lstStyle>
            <a:lvl1pPr algn="l"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800" b="1" i="0">
                <a:solidFill>
                  <a:srgbClr val="531B93"/>
                </a:solidFill>
                <a:latin typeface="Courier New"/>
                <a:ea typeface="Courier New"/>
                <a:cs typeface="Courier New"/>
                <a:sym typeface="Courier New"/>
              </a:defRPr>
            </a:lvl1pPr>
          </a:lstStyle>
          <a:p>
            <a:r>
              <a:t>{ [ ( ) ( ) ] ( ) }</a:t>
            </a:r>
          </a:p>
        </p:txBody>
      </p:sp>
      <p:sp>
        <p:nvSpPr>
          <p:cNvPr id="143" name="[ ( ] )"/>
          <p:cNvSpPr/>
          <p:nvPr/>
        </p:nvSpPr>
        <p:spPr>
          <a:xfrm>
            <a:off x="20402550" y="3692524"/>
            <a:ext cx="2952750" cy="901701"/>
          </a:xfrm>
          <a:prstGeom prst="rect">
            <a:avLst/>
          </a:prstGeom>
          <a:solidFill>
            <a:srgbClr val="F0F0A3"/>
          </a:solidFill>
          <a:ln w="12700">
            <a:solidFill>
              <a:srgbClr val="000000"/>
            </a:solidFill>
            <a:miter lim="400000"/>
          </a:ln>
          <a:effectLst>
            <a:outerShdw blurRad="3810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spAutoFit/>
          </a:bodyPr>
          <a:lstStyle>
            <a:lvl1pPr algn="l"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800" b="1" i="0">
                <a:solidFill>
                  <a:srgbClr val="531B93"/>
                </a:solidFill>
                <a:latin typeface="Courier New"/>
                <a:ea typeface="Courier New"/>
                <a:cs typeface="Courier New"/>
                <a:sym typeface="Courier New"/>
              </a:defRPr>
            </a:lvl1pPr>
          </a:lstStyle>
          <a:p>
            <a:r>
              <a:t>[ ( ] )</a:t>
            </a:r>
          </a:p>
        </p:txBody>
      </p:sp>
      <p:sp>
        <p:nvSpPr>
          <p:cNvPr id="144" name="Balanced"/>
          <p:cNvSpPr/>
          <p:nvPr/>
        </p:nvSpPr>
        <p:spPr>
          <a:xfrm>
            <a:off x="13205538" y="2670175"/>
            <a:ext cx="3051275"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defRPr sz="5400" b="1" i="0">
                <a:solidFill>
                  <a:srgbClr val="941100"/>
                </a:solidFill>
                <a:latin typeface="Comic Sans MS"/>
                <a:ea typeface="Comic Sans MS"/>
                <a:cs typeface="Comic Sans MS"/>
                <a:sym typeface="Comic Sans MS"/>
              </a:defRPr>
            </a:lvl1pPr>
          </a:lstStyle>
          <a:p>
            <a:r>
              <a:t>Balanced</a:t>
            </a:r>
          </a:p>
        </p:txBody>
      </p:sp>
      <p:sp>
        <p:nvSpPr>
          <p:cNvPr id="145" name="Not Balanced"/>
          <p:cNvSpPr/>
          <p:nvPr/>
        </p:nvSpPr>
        <p:spPr>
          <a:xfrm>
            <a:off x="19522789" y="2670175"/>
            <a:ext cx="4589972"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defRPr sz="5400" b="1" i="0">
                <a:solidFill>
                  <a:srgbClr val="941100"/>
                </a:solidFill>
                <a:latin typeface="Comic Sans MS"/>
                <a:ea typeface="Comic Sans MS"/>
                <a:cs typeface="Comic Sans MS"/>
                <a:sym typeface="Comic Sans MS"/>
              </a:defRPr>
            </a:lvl1pPr>
          </a:lstStyle>
          <a:p>
            <a:r>
              <a:t>Not Balanced</a:t>
            </a:r>
          </a:p>
        </p:txBody>
      </p:sp>
      <p:sp>
        <p:nvSpPr>
          <p:cNvPr id="146" name="Rectangle"/>
          <p:cNvSpPr/>
          <p:nvPr/>
        </p:nvSpPr>
        <p:spPr>
          <a:xfrm>
            <a:off x="16649700" y="8953500"/>
            <a:ext cx="1752600" cy="3714750"/>
          </a:xfrm>
          <a:prstGeom prst="rect">
            <a:avLst/>
          </a:prstGeom>
          <a:blipFill>
            <a:blip r:embed="rId4"/>
          </a:blipFill>
          <a:ln w="38100">
            <a:solidFill>
              <a:srgbClr val="000000"/>
            </a:solidFill>
            <a:miter lim="400000"/>
          </a:ln>
          <a:effectLst>
            <a:outerShdw blurRad="571500" dir="1980000" rotWithShape="0">
              <a:srgbClr val="000000"/>
            </a:outerShdw>
          </a:effectLst>
        </p:spPr>
        <p:txBody>
          <a:bodyPr lIns="76200" tIns="76200" rIns="76200" bIns="76200" anchor="ctr"/>
          <a:lstStyle/>
          <a:p>
            <a:pPr defTabSz="876300">
              <a:defRPr sz="6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7" name="Line"/>
          <p:cNvSpPr/>
          <p:nvPr/>
        </p:nvSpPr>
        <p:spPr>
          <a:xfrm flipV="1">
            <a:off x="12153900" y="5318356"/>
            <a:ext cx="1" cy="1291995"/>
          </a:xfrm>
          <a:prstGeom prst="line">
            <a:avLst/>
          </a:prstGeom>
          <a:ln w="114300">
            <a:solidFill>
              <a:srgbClr val="941100"/>
            </a:solidFill>
            <a:miter lim="400000"/>
            <a:headEnd type="stealth"/>
          </a:ln>
          <a:effectLst>
            <a:outerShdw blurRad="152400" dist="114300" dir="3060000" rotWithShape="0">
              <a:srgbClr val="000000">
                <a:alpha val="45000"/>
              </a:srgbClr>
            </a:outerShdw>
          </a:effectLst>
        </p:spPr>
        <p:txBody>
          <a:bodyPr lIns="76200" tIns="76200" rIns="76200" bIns="76200" anchor="ctr"/>
          <a:lstStyle/>
          <a:p>
            <a:pPr algn="l" defTabSz="685800">
              <a:defRPr sz="1800" i="0">
                <a:latin typeface="Helvetica"/>
                <a:ea typeface="Helvetica"/>
                <a:cs typeface="Helvetica"/>
                <a:sym typeface="Helvetica"/>
              </a:defRPr>
            </a:pPr>
            <a:endParaRPr/>
          </a:p>
        </p:txBody>
      </p:sp>
      <p:sp>
        <p:nvSpPr>
          <p:cNvPr id="148" name="{"/>
          <p:cNvSpPr/>
          <p:nvPr/>
        </p:nvSpPr>
        <p:spPr>
          <a:xfrm>
            <a:off x="12592050" y="6457950"/>
            <a:ext cx="514406"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400" b="1" i="0">
                <a:solidFill>
                  <a:srgbClr val="531B93"/>
                </a:solidFill>
                <a:latin typeface="Courier New"/>
                <a:ea typeface="Courier New"/>
                <a:cs typeface="Courier New"/>
                <a:sym typeface="Courier New"/>
              </a:defRPr>
            </a:lvl1pPr>
          </a:lstStyle>
          <a:p>
            <a:r>
              <a:t>{</a:t>
            </a:r>
          </a:p>
        </p:txBody>
      </p:sp>
      <p:sp>
        <p:nvSpPr>
          <p:cNvPr id="149" name="["/>
          <p:cNvSpPr/>
          <p:nvPr/>
        </p:nvSpPr>
        <p:spPr>
          <a:xfrm>
            <a:off x="13963650" y="6457950"/>
            <a:ext cx="514406"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400" b="1" i="0">
                <a:solidFill>
                  <a:srgbClr val="531B93"/>
                </a:solidFill>
                <a:latin typeface="Courier New"/>
                <a:ea typeface="Courier New"/>
                <a:cs typeface="Courier New"/>
                <a:sym typeface="Courier New"/>
              </a:defRPr>
            </a:lvl1pPr>
          </a:lstStyle>
          <a:p>
            <a:r>
              <a:t>[</a:t>
            </a:r>
          </a:p>
        </p:txBody>
      </p:sp>
      <p:sp>
        <p:nvSpPr>
          <p:cNvPr id="150" name="("/>
          <p:cNvSpPr/>
          <p:nvPr/>
        </p:nvSpPr>
        <p:spPr>
          <a:xfrm>
            <a:off x="15322320" y="6457950"/>
            <a:ext cx="514407"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400" b="1" i="0">
                <a:solidFill>
                  <a:srgbClr val="531B93"/>
                </a:solidFill>
                <a:latin typeface="Courier New"/>
                <a:ea typeface="Courier New"/>
                <a:cs typeface="Courier New"/>
                <a:sym typeface="Courier New"/>
              </a:defRPr>
            </a:lvl1pPr>
          </a:lstStyle>
          <a:p>
            <a:r>
              <a:t>(</a:t>
            </a:r>
          </a:p>
        </p:txBody>
      </p:sp>
      <p:sp>
        <p:nvSpPr>
          <p:cNvPr id="151" name="delimeterStack"/>
          <p:cNvSpPr/>
          <p:nvPr/>
        </p:nvSpPr>
        <p:spPr>
          <a:xfrm>
            <a:off x="14932980" y="12604750"/>
            <a:ext cx="518604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defRPr sz="5400" b="1" i="0">
                <a:latin typeface="Comic Sans MS"/>
                <a:ea typeface="Comic Sans MS"/>
                <a:cs typeface="Comic Sans MS"/>
                <a:sym typeface="Comic Sans MS"/>
              </a:defRPr>
            </a:lvl1pPr>
          </a:lstStyle>
          <a:p>
            <a:r>
              <a:t>delimeterStack</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39"/>
                                        </p:tgtEl>
                                        <p:attrNameLst>
                                          <p:attrName>style.visibility</p:attrName>
                                        </p:attrNameLst>
                                      </p:cBhvr>
                                      <p:to>
                                        <p:strVal val="visible"/>
                                      </p:to>
                                    </p:set>
                                    <p:anim calcmode="lin" valueType="num">
                                      <p:cBhvr>
                                        <p:cTn id="7" dur="1000" fill="hold"/>
                                        <p:tgtEl>
                                          <p:spTgt spid="139"/>
                                        </p:tgtEl>
                                        <p:attrNameLst>
                                          <p:attrName>ppt_w</p:attrName>
                                        </p:attrNameLst>
                                      </p:cBhvr>
                                      <p:tavLst>
                                        <p:tav tm="0">
                                          <p:val>
                                            <p:strVal val="4*#ppt_w"/>
                                          </p:val>
                                        </p:tav>
                                        <p:tav tm="100000">
                                          <p:val>
                                            <p:strVal val="#ppt_w"/>
                                          </p:val>
                                        </p:tav>
                                      </p:tavLst>
                                    </p:anim>
                                    <p:anim calcmode="lin" valueType="num">
                                      <p:cBhvr>
                                        <p:cTn id="8" dur="1000" fill="hold"/>
                                        <p:tgtEl>
                                          <p:spTgt spid="139"/>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40">
                                            <p:bg/>
                                          </p:spTgt>
                                        </p:tgtEl>
                                        <p:attrNameLst>
                                          <p:attrName>style.visibility</p:attrName>
                                        </p:attrNameLst>
                                      </p:cBhvr>
                                      <p:to>
                                        <p:strVal val="visible"/>
                                      </p:to>
                                    </p:set>
                                    <p:animEffect transition="in" filter="fade">
                                      <p:cBhvr>
                                        <p:cTn id="12" dur="400"/>
                                        <p:tgtEl>
                                          <p:spTgt spid="140">
                                            <p:bg/>
                                          </p:spTgt>
                                        </p:tgtEl>
                                      </p:cBhvr>
                                    </p:animEffect>
                                  </p:childTnLst>
                                </p:cTn>
                              </p:par>
                              <p:par>
                                <p:cTn id="13" presetID="10" presetClass="entr" presetSubtype="0" fill="hold" grpId="0" nodeType="withEffect">
                                  <p:stCondLst>
                                    <p:cond delay="0"/>
                                  </p:stCondLst>
                                  <p:iterate>
                                    <p:tmAbs val="0"/>
                                  </p:iterate>
                                  <p:childTnLst>
                                    <p:set>
                                      <p:cBhvr>
                                        <p:cTn id="14" fill="hold"/>
                                        <p:tgtEl>
                                          <p:spTgt spid="140">
                                            <p:txEl>
                                              <p:pRg st="0" end="0"/>
                                            </p:txEl>
                                          </p:spTgt>
                                        </p:tgtEl>
                                        <p:attrNameLst>
                                          <p:attrName>style.visibility</p:attrName>
                                        </p:attrNameLst>
                                      </p:cBhvr>
                                      <p:to>
                                        <p:strVal val="visible"/>
                                      </p:to>
                                    </p:set>
                                    <p:animEffect transition="in" filter="fade">
                                      <p:cBhvr>
                                        <p:cTn id="15" dur="400"/>
                                        <p:tgtEl>
                                          <p:spTgt spid="14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0" nodeType="clickEffect">
                                  <p:stCondLst>
                                    <p:cond delay="0"/>
                                  </p:stCondLst>
                                  <p:iterate>
                                    <p:tmAbs val="0"/>
                                  </p:iterate>
                                  <p:childTnLst>
                                    <p:set>
                                      <p:cBhvr>
                                        <p:cTn id="19" fill="hold"/>
                                        <p:tgtEl>
                                          <p:spTgt spid="144"/>
                                        </p:tgtEl>
                                        <p:attrNameLst>
                                          <p:attrName>style.visibility</p:attrName>
                                        </p:attrNameLst>
                                      </p:cBhvr>
                                      <p:to>
                                        <p:strVal val="visible"/>
                                      </p:to>
                                    </p:set>
                                    <p:animEffect transition="in" filter="fade">
                                      <p:cBhvr>
                                        <p:cTn id="20" dur="500"/>
                                        <p:tgtEl>
                                          <p:spTgt spid="144"/>
                                        </p:tgtEl>
                                      </p:cBhvr>
                                    </p:animEffect>
                                  </p:childTnLst>
                                </p:cTn>
                              </p:par>
                            </p:childTnLst>
                          </p:cTn>
                        </p:par>
                        <p:par>
                          <p:cTn id="21" fill="hold">
                            <p:stCondLst>
                              <p:cond delay="500"/>
                            </p:stCondLst>
                            <p:childTnLst>
                              <p:par>
                                <p:cTn id="22" presetID="22" presetClass="entr" presetSubtype="8" fill="hold" grpId="0" nodeType="afterEffect">
                                  <p:stCondLst>
                                    <p:cond delay="0"/>
                                  </p:stCondLst>
                                  <p:iterate>
                                    <p:tmAbs val="0"/>
                                  </p:iterate>
                                  <p:childTnLst>
                                    <p:set>
                                      <p:cBhvr>
                                        <p:cTn id="23" fill="hold"/>
                                        <p:tgtEl>
                                          <p:spTgt spid="142"/>
                                        </p:tgtEl>
                                        <p:attrNameLst>
                                          <p:attrName>style.visibility</p:attrName>
                                        </p:attrNameLst>
                                      </p:cBhvr>
                                      <p:to>
                                        <p:strVal val="visible"/>
                                      </p:to>
                                    </p:set>
                                    <p:animEffect transition="in" filter="wipe(left)">
                                      <p:cBhvr>
                                        <p:cTn id="24" dur="500"/>
                                        <p:tgtEl>
                                          <p:spTgt spid="1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grpId="0" nodeType="clickEffect">
                                  <p:stCondLst>
                                    <p:cond delay="0"/>
                                  </p:stCondLst>
                                  <p:iterate>
                                    <p:tmAbs val="0"/>
                                  </p:iterate>
                                  <p:childTnLst>
                                    <p:set>
                                      <p:cBhvr>
                                        <p:cTn id="28" fill="hold"/>
                                        <p:tgtEl>
                                          <p:spTgt spid="145"/>
                                        </p:tgtEl>
                                        <p:attrNameLst>
                                          <p:attrName>style.visibility</p:attrName>
                                        </p:attrNameLst>
                                      </p:cBhvr>
                                      <p:to>
                                        <p:strVal val="visible"/>
                                      </p:to>
                                    </p:set>
                                    <p:animEffect transition="in" filter="fade">
                                      <p:cBhvr>
                                        <p:cTn id="29" dur="500"/>
                                        <p:tgtEl>
                                          <p:spTgt spid="145"/>
                                        </p:tgtEl>
                                      </p:cBhvr>
                                    </p:animEffect>
                                  </p:childTnLst>
                                </p:cTn>
                              </p:par>
                            </p:childTnLst>
                          </p:cTn>
                        </p:par>
                        <p:par>
                          <p:cTn id="30" fill="hold">
                            <p:stCondLst>
                              <p:cond delay="500"/>
                            </p:stCondLst>
                            <p:childTnLst>
                              <p:par>
                                <p:cTn id="31" presetID="22" presetClass="entr" presetSubtype="8" fill="hold" grpId="0" nodeType="afterEffect">
                                  <p:stCondLst>
                                    <p:cond delay="0"/>
                                  </p:stCondLst>
                                  <p:iterate>
                                    <p:tmAbs val="0"/>
                                  </p:iterate>
                                  <p:childTnLst>
                                    <p:set>
                                      <p:cBhvr>
                                        <p:cTn id="32" fill="hold"/>
                                        <p:tgtEl>
                                          <p:spTgt spid="143"/>
                                        </p:tgtEl>
                                        <p:attrNameLst>
                                          <p:attrName>style.visibility</p:attrName>
                                        </p:attrNameLst>
                                      </p:cBhvr>
                                      <p:to>
                                        <p:strVal val="visible"/>
                                      </p:to>
                                    </p:set>
                                    <p:animEffect transition="in" filter="wipe(left)">
                                      <p:cBhvr>
                                        <p:cTn id="33" dur="500"/>
                                        <p:tgtEl>
                                          <p:spTgt spid="14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iterate>
                                    <p:tmAbs val="0"/>
                                  </p:iterate>
                                  <p:childTnLst>
                                    <p:set>
                                      <p:cBhvr>
                                        <p:cTn id="37" fill="hold"/>
                                        <p:tgtEl>
                                          <p:spTgt spid="141"/>
                                        </p:tgtEl>
                                        <p:attrNameLst>
                                          <p:attrName>style.visibility</p:attrName>
                                        </p:attrNameLst>
                                      </p:cBhvr>
                                      <p:to>
                                        <p:strVal val="visible"/>
                                      </p:to>
                                    </p:set>
                                    <p:animEffect transition="in" filter="wipe(left)">
                                      <p:cBhvr>
                                        <p:cTn id="38" dur="1000"/>
                                        <p:tgtEl>
                                          <p:spTgt spid="141"/>
                                        </p:tgtEl>
                                      </p:cBhvr>
                                    </p:animEffect>
                                  </p:childTnLst>
                                </p:cTn>
                              </p:par>
                            </p:childTnLst>
                          </p:cTn>
                        </p:par>
                        <p:par>
                          <p:cTn id="39" fill="hold">
                            <p:stCondLst>
                              <p:cond delay="1000"/>
                            </p:stCondLst>
                            <p:childTnLst>
                              <p:par>
                                <p:cTn id="40" presetID="2" presetClass="entr" presetSubtype="2" fill="hold" grpId="0" nodeType="afterEffect">
                                  <p:stCondLst>
                                    <p:cond delay="0"/>
                                  </p:stCondLst>
                                  <p:iterate type="lt">
                                    <p:tmAbs val="0"/>
                                  </p:iterate>
                                  <p:childTnLst>
                                    <p:set>
                                      <p:cBhvr>
                                        <p:cTn id="41" fill="hold"/>
                                        <p:tgtEl>
                                          <p:spTgt spid="146"/>
                                        </p:tgtEl>
                                        <p:attrNameLst>
                                          <p:attrName>style.visibility</p:attrName>
                                        </p:attrNameLst>
                                      </p:cBhvr>
                                      <p:to>
                                        <p:strVal val="visible"/>
                                      </p:to>
                                    </p:set>
                                    <p:anim calcmode="lin" valueType="num">
                                      <p:cBhvr>
                                        <p:cTn id="42" dur="500" fill="hold"/>
                                        <p:tgtEl>
                                          <p:spTgt spid="146"/>
                                        </p:tgtEl>
                                        <p:attrNameLst>
                                          <p:attrName>ppt_x</p:attrName>
                                        </p:attrNameLst>
                                      </p:cBhvr>
                                      <p:tavLst>
                                        <p:tav tm="0">
                                          <p:val>
                                            <p:strVal val="1+#ppt_w/2"/>
                                          </p:val>
                                        </p:tav>
                                        <p:tav tm="100000">
                                          <p:val>
                                            <p:strVal val="#ppt_x"/>
                                          </p:val>
                                        </p:tav>
                                      </p:tavLst>
                                    </p:anim>
                                    <p:anim calcmode="lin" valueType="num">
                                      <p:cBhvr>
                                        <p:cTn id="43" dur="500" fill="hold"/>
                                        <p:tgtEl>
                                          <p:spTgt spid="146"/>
                                        </p:tgtEl>
                                        <p:attrNameLst>
                                          <p:attrName>ppt_y</p:attrName>
                                        </p:attrNameLst>
                                      </p:cBhvr>
                                      <p:tavLst>
                                        <p:tav tm="0">
                                          <p:val>
                                            <p:strVal val="#ppt_y"/>
                                          </p:val>
                                        </p:tav>
                                        <p:tav tm="100000">
                                          <p:val>
                                            <p:strVal val="#ppt_y"/>
                                          </p:val>
                                        </p:tav>
                                      </p:tavLst>
                                    </p:anim>
                                  </p:childTnLst>
                                </p:cTn>
                              </p:par>
                            </p:childTnLst>
                          </p:cTn>
                        </p:par>
                        <p:par>
                          <p:cTn id="44" fill="hold">
                            <p:stCondLst>
                              <p:cond delay="1500"/>
                            </p:stCondLst>
                            <p:childTnLst>
                              <p:par>
                                <p:cTn id="45" presetID="10" presetClass="entr" fill="hold" grpId="0" nodeType="afterEffect">
                                  <p:stCondLst>
                                    <p:cond delay="0"/>
                                  </p:stCondLst>
                                  <p:iterate>
                                    <p:tmAbs val="0"/>
                                  </p:iterate>
                                  <p:childTnLst>
                                    <p:set>
                                      <p:cBhvr>
                                        <p:cTn id="46" fill="hold"/>
                                        <p:tgtEl>
                                          <p:spTgt spid="151"/>
                                        </p:tgtEl>
                                        <p:attrNameLst>
                                          <p:attrName>style.visibility</p:attrName>
                                        </p:attrNameLst>
                                      </p:cBhvr>
                                      <p:to>
                                        <p:strVal val="visible"/>
                                      </p:to>
                                    </p:set>
                                    <p:animEffect transition="in" filter="fade">
                                      <p:cBhvr>
                                        <p:cTn id="47" dur="500"/>
                                        <p:tgtEl>
                                          <p:spTgt spid="151"/>
                                        </p:tgtEl>
                                      </p:cBhvr>
                                    </p:animEffect>
                                  </p:childTnLst>
                                </p:cTn>
                              </p:par>
                            </p:childTnLst>
                          </p:cTn>
                        </p:par>
                        <p:par>
                          <p:cTn id="48" fill="hold">
                            <p:stCondLst>
                              <p:cond delay="2000"/>
                            </p:stCondLst>
                            <p:childTnLst>
                              <p:par>
                                <p:cTn id="49" presetID="10" presetClass="entr" fill="hold" grpId="0" nodeType="afterEffect">
                                  <p:stCondLst>
                                    <p:cond delay="0"/>
                                  </p:stCondLst>
                                  <p:iterate>
                                    <p:tmAbs val="0"/>
                                  </p:iterate>
                                  <p:childTnLst>
                                    <p:set>
                                      <p:cBhvr>
                                        <p:cTn id="50" fill="hold"/>
                                        <p:tgtEl>
                                          <p:spTgt spid="140">
                                            <p:txEl>
                                              <p:pRg st="1" end="1"/>
                                            </p:txEl>
                                          </p:spTgt>
                                        </p:tgtEl>
                                        <p:attrNameLst>
                                          <p:attrName>style.visibility</p:attrName>
                                        </p:attrNameLst>
                                      </p:cBhvr>
                                      <p:to>
                                        <p:strVal val="visible"/>
                                      </p:to>
                                    </p:set>
                                    <p:animEffect transition="in" filter="fade">
                                      <p:cBhvr>
                                        <p:cTn id="51" dur="400"/>
                                        <p:tgtEl>
                                          <p:spTgt spid="140">
                                            <p:txEl>
                                              <p:pRg st="1" end="1"/>
                                            </p:txEl>
                                          </p:spTgt>
                                        </p:tgtEl>
                                      </p:cBhvr>
                                    </p:animEffect>
                                  </p:childTnLst>
                                </p:cTn>
                              </p:par>
                            </p:childTnLst>
                          </p:cTn>
                        </p:par>
                        <p:par>
                          <p:cTn id="52" fill="hold">
                            <p:stCondLst>
                              <p:cond delay="2400"/>
                            </p:stCondLst>
                            <p:childTnLst>
                              <p:par>
                                <p:cTn id="53" presetID="10" presetClass="entr" fill="hold" grpId="0" nodeType="afterEffect">
                                  <p:stCondLst>
                                    <p:cond delay="0"/>
                                  </p:stCondLst>
                                  <p:iterate>
                                    <p:tmAbs val="0"/>
                                  </p:iterate>
                                  <p:childTnLst>
                                    <p:set>
                                      <p:cBhvr>
                                        <p:cTn id="54" fill="hold"/>
                                        <p:tgtEl>
                                          <p:spTgt spid="140">
                                            <p:txEl>
                                              <p:pRg st="2" end="2"/>
                                            </p:txEl>
                                          </p:spTgt>
                                        </p:tgtEl>
                                        <p:attrNameLst>
                                          <p:attrName>style.visibility</p:attrName>
                                        </p:attrNameLst>
                                      </p:cBhvr>
                                      <p:to>
                                        <p:strVal val="visible"/>
                                      </p:to>
                                    </p:set>
                                    <p:animEffect transition="in" filter="fade">
                                      <p:cBhvr>
                                        <p:cTn id="55" dur="400"/>
                                        <p:tgtEl>
                                          <p:spTgt spid="140">
                                            <p:txEl>
                                              <p:pRg st="2" end="2"/>
                                            </p:txEl>
                                          </p:spTgt>
                                        </p:tgtEl>
                                      </p:cBhvr>
                                    </p:animEffect>
                                  </p:childTnLst>
                                </p:cTn>
                              </p:par>
                            </p:childTnLst>
                          </p:cTn>
                        </p:par>
                        <p:par>
                          <p:cTn id="56" fill="hold">
                            <p:stCondLst>
                              <p:cond delay="2800"/>
                            </p:stCondLst>
                            <p:childTnLst>
                              <p:par>
                                <p:cTn id="57" presetID="22" presetClass="entr" presetSubtype="1" fill="hold" grpId="0" nodeType="afterEffect">
                                  <p:stCondLst>
                                    <p:cond delay="0"/>
                                  </p:stCondLst>
                                  <p:iterate>
                                    <p:tmAbs val="0"/>
                                  </p:iterate>
                                  <p:childTnLst>
                                    <p:set>
                                      <p:cBhvr>
                                        <p:cTn id="58" fill="hold"/>
                                        <p:tgtEl>
                                          <p:spTgt spid="147"/>
                                        </p:tgtEl>
                                        <p:attrNameLst>
                                          <p:attrName>style.visibility</p:attrName>
                                        </p:attrNameLst>
                                      </p:cBhvr>
                                      <p:to>
                                        <p:strVal val="visible"/>
                                      </p:to>
                                    </p:set>
                                    <p:animEffect transition="in" filter="wipe(up)">
                                      <p:cBhvr>
                                        <p:cTn id="59" dur="500"/>
                                        <p:tgtEl>
                                          <p:spTgt spid="147"/>
                                        </p:tgtEl>
                                      </p:cBhvr>
                                    </p:animEffect>
                                  </p:childTnLst>
                                </p:cTn>
                              </p:par>
                            </p:childTnLst>
                          </p:cTn>
                        </p:par>
                        <p:par>
                          <p:cTn id="60" fill="hold">
                            <p:stCondLst>
                              <p:cond delay="0"/>
                            </p:stCondLst>
                            <p:childTnLst>
                              <p:par>
                                <p:cTn id="61" presetID="-1" presetClass="path" presetSubtype="0" accel="50000" decel="50000" fill="hold" nodeType="afterEffect">
                                  <p:stCondLst>
                                    <p:cond delay="0"/>
                                  </p:stCondLst>
                                  <p:childTnLst>
                                    <p:animMotion origin="layout" path="M 0.000000 0.000000 L 0.030355 -0.000008" pathEditMode="relative">
                                      <p:cBhvr>
                                        <p:cTn id="62" dur="1000" fill="hold"/>
                                        <p:tgtEl>
                                          <p:spTgt spid="147"/>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10" presetClass="entr" fill="hold" grpId="0" nodeType="clickEffect">
                                  <p:stCondLst>
                                    <p:cond delay="0"/>
                                  </p:stCondLst>
                                  <p:iterate>
                                    <p:tmAbs val="0"/>
                                  </p:iterate>
                                  <p:childTnLst>
                                    <p:set>
                                      <p:cBhvr>
                                        <p:cTn id="66" fill="hold"/>
                                        <p:tgtEl>
                                          <p:spTgt spid="140">
                                            <p:txEl>
                                              <p:pRg st="3" end="3"/>
                                            </p:txEl>
                                          </p:spTgt>
                                        </p:tgtEl>
                                        <p:attrNameLst>
                                          <p:attrName>style.visibility</p:attrName>
                                        </p:attrNameLst>
                                      </p:cBhvr>
                                      <p:to>
                                        <p:strVal val="visible"/>
                                      </p:to>
                                    </p:set>
                                    <p:animEffect transition="in" filter="fade">
                                      <p:cBhvr>
                                        <p:cTn id="67" dur="400"/>
                                        <p:tgtEl>
                                          <p:spTgt spid="140">
                                            <p:txEl>
                                              <p:pRg st="3" end="3"/>
                                            </p:txEl>
                                          </p:spTgt>
                                        </p:tgtEl>
                                      </p:cBhvr>
                                    </p:animEffect>
                                  </p:childTnLst>
                                </p:cTn>
                              </p:par>
                            </p:childTnLst>
                          </p:cTn>
                        </p:par>
                        <p:par>
                          <p:cTn id="68" fill="hold">
                            <p:stCondLst>
                              <p:cond delay="400"/>
                            </p:stCondLst>
                            <p:childTnLst>
                              <p:par>
                                <p:cTn id="69" presetID="10" presetClass="entr" fill="hold" grpId="0" nodeType="afterEffect">
                                  <p:stCondLst>
                                    <p:cond delay="0"/>
                                  </p:stCondLst>
                                  <p:iterate>
                                    <p:tmAbs val="0"/>
                                  </p:iterate>
                                  <p:childTnLst>
                                    <p:set>
                                      <p:cBhvr>
                                        <p:cTn id="70" fill="hold"/>
                                        <p:tgtEl>
                                          <p:spTgt spid="140">
                                            <p:txEl>
                                              <p:pRg st="4" end="4"/>
                                            </p:txEl>
                                          </p:spTgt>
                                        </p:tgtEl>
                                        <p:attrNameLst>
                                          <p:attrName>style.visibility</p:attrName>
                                        </p:attrNameLst>
                                      </p:cBhvr>
                                      <p:to>
                                        <p:strVal val="visible"/>
                                      </p:to>
                                    </p:set>
                                    <p:animEffect transition="in" filter="fade">
                                      <p:cBhvr>
                                        <p:cTn id="71" dur="400"/>
                                        <p:tgtEl>
                                          <p:spTgt spid="140">
                                            <p:txEl>
                                              <p:pRg st="4" end="4"/>
                                            </p:txEl>
                                          </p:spTgt>
                                        </p:tgtEl>
                                      </p:cBhvr>
                                    </p:animEffect>
                                  </p:childTnLst>
                                </p:cTn>
                              </p:par>
                            </p:childTnLst>
                          </p:cTn>
                        </p:par>
                        <p:par>
                          <p:cTn id="72" fill="hold">
                            <p:stCondLst>
                              <p:cond delay="800"/>
                            </p:stCondLst>
                            <p:childTnLst>
                              <p:par>
                                <p:cTn id="73" presetID="10" presetClass="entr" fill="hold" grpId="0" nodeType="afterEffect">
                                  <p:stCondLst>
                                    <p:cond delay="0"/>
                                  </p:stCondLst>
                                  <p:iterate>
                                    <p:tmAbs val="0"/>
                                  </p:iterate>
                                  <p:childTnLst>
                                    <p:set>
                                      <p:cBhvr>
                                        <p:cTn id="74" fill="hold"/>
                                        <p:tgtEl>
                                          <p:spTgt spid="148"/>
                                        </p:tgtEl>
                                        <p:attrNameLst>
                                          <p:attrName>style.visibility</p:attrName>
                                        </p:attrNameLst>
                                      </p:cBhvr>
                                      <p:to>
                                        <p:strVal val="visible"/>
                                      </p:to>
                                    </p:set>
                                    <p:animEffect transition="in" filter="fade">
                                      <p:cBhvr>
                                        <p:cTn id="75" dur="500"/>
                                        <p:tgtEl>
                                          <p:spTgt spid="148"/>
                                        </p:tgtEl>
                                      </p:cBhvr>
                                    </p:animEffect>
                                  </p:childTnLst>
                                </p:cTn>
                              </p:par>
                            </p:childTnLst>
                          </p:cTn>
                        </p:par>
                        <p:par>
                          <p:cTn id="76" fill="hold">
                            <p:stCondLst>
                              <p:cond delay="0"/>
                            </p:stCondLst>
                            <p:childTnLst>
                              <p:par>
                                <p:cTn id="77" presetID="-1" presetClass="path" presetSubtype="0" accel="50000" decel="50000" fill="hold" nodeType="afterEffect">
                                  <p:stCondLst>
                                    <p:cond delay="0"/>
                                  </p:stCondLst>
                                  <p:childTnLst>
                                    <p:animMotion origin="layout" path="M 0.000000 0.000000 C 0.000000 0.000000 0.159963 0.042627 0.179414 0.080556 C 0.202458 0.125493 0.193159 0.376664 0.193159 0.376664" pathEditMode="relative">
                                      <p:cBhvr>
                                        <p:cTn id="78" dur="1000" fill="hold"/>
                                        <p:tgtEl>
                                          <p:spTgt spid="148"/>
                                        </p:tgtEl>
                                        <p:attrNameLst>
                                          <p:attrName>ppt_x</p:attrName>
                                          <p:attrName>ppt_y</p:attrName>
                                        </p:attrNameLst>
                                      </p:cBhvr>
                                    </p:animMotion>
                                  </p:childTnLst>
                                </p:cTn>
                              </p:par>
                            </p:childTnLst>
                          </p:cTn>
                        </p:par>
                        <p:par>
                          <p:cTn id="79" fill="hold">
                            <p:stCondLst>
                              <p:cond delay="0"/>
                            </p:stCondLst>
                            <p:childTnLst>
                              <p:par>
                                <p:cTn id="80" presetID="-1" presetClass="path" presetSubtype="0" accel="50000" decel="50000" fill="hold" nodeType="afterEffect">
                                  <p:stCondLst>
                                    <p:cond delay="0"/>
                                  </p:stCondLst>
                                  <p:childTnLst>
                                    <p:animMotion origin="layout" path="M 0.030355 -0.000008 L 0.086532 -0.000124" pathEditMode="relative">
                                      <p:cBhvr>
                                        <p:cTn id="81" dur="1000" fill="hold"/>
                                        <p:tgtEl>
                                          <p:spTgt spid="147"/>
                                        </p:tgtEl>
                                        <p:attrNameLst>
                                          <p:attrName>ppt_x</p:attrName>
                                          <p:attrName>ppt_y</p:attrName>
                                        </p:attrNameLst>
                                      </p:cBhvr>
                                    </p:animMotion>
                                  </p:childTnLst>
                                </p:cTn>
                              </p:par>
                            </p:childTnLst>
                          </p:cTn>
                        </p:par>
                        <p:par>
                          <p:cTn id="82" fill="hold">
                            <p:stCondLst>
                              <p:cond delay="1000"/>
                            </p:stCondLst>
                            <p:childTnLst>
                              <p:par>
                                <p:cTn id="83" presetID="10" presetClass="entr" fill="hold" grpId="0" nodeType="afterEffect">
                                  <p:stCondLst>
                                    <p:cond delay="0"/>
                                  </p:stCondLst>
                                  <p:iterate>
                                    <p:tmAbs val="0"/>
                                  </p:iterate>
                                  <p:childTnLst>
                                    <p:set>
                                      <p:cBhvr>
                                        <p:cTn id="84" fill="hold"/>
                                        <p:tgtEl>
                                          <p:spTgt spid="149"/>
                                        </p:tgtEl>
                                        <p:attrNameLst>
                                          <p:attrName>style.visibility</p:attrName>
                                        </p:attrNameLst>
                                      </p:cBhvr>
                                      <p:to>
                                        <p:strVal val="visible"/>
                                      </p:to>
                                    </p:set>
                                    <p:animEffect transition="in" filter="fade">
                                      <p:cBhvr>
                                        <p:cTn id="85" dur="500"/>
                                        <p:tgtEl>
                                          <p:spTgt spid="149"/>
                                        </p:tgtEl>
                                      </p:cBhvr>
                                    </p:animEffect>
                                  </p:childTnLst>
                                </p:cTn>
                              </p:par>
                            </p:childTnLst>
                          </p:cTn>
                        </p:par>
                        <p:par>
                          <p:cTn id="86" fill="hold">
                            <p:stCondLst>
                              <p:cond delay="0"/>
                            </p:stCondLst>
                            <p:childTnLst>
                              <p:par>
                                <p:cTn id="87" presetID="-1" presetClass="path" presetSubtype="0" accel="50000" decel="50000" fill="hold" nodeType="afterEffect">
                                  <p:stCondLst>
                                    <p:cond delay="0"/>
                                  </p:stCondLst>
                                  <p:childTnLst>
                                    <p:animMotion origin="layout" path="M 0.000000 0.000000 C 0.000000 0.000000 0.110962 0.048489 0.125389 0.081944 C 0.140878 0.117858 0.135981 0.315314 0.135981 0.315314" pathEditMode="relative">
                                      <p:cBhvr>
                                        <p:cTn id="88" dur="1000" fill="hold"/>
                                        <p:tgtEl>
                                          <p:spTgt spid="149"/>
                                        </p:tgtEl>
                                        <p:attrNameLst>
                                          <p:attrName>ppt_x</p:attrName>
                                          <p:attrName>ppt_y</p:attrName>
                                        </p:attrNameLst>
                                      </p:cBhvr>
                                    </p:animMotion>
                                  </p:childTnLst>
                                </p:cTn>
                              </p:par>
                            </p:childTnLst>
                          </p:cTn>
                        </p:par>
                        <p:par>
                          <p:cTn id="89" fill="hold">
                            <p:stCondLst>
                              <p:cond delay="0"/>
                            </p:stCondLst>
                            <p:childTnLst>
                              <p:par>
                                <p:cTn id="90" presetID="-1" presetClass="path" presetSubtype="0" accel="50000" decel="50000" fill="hold" nodeType="afterEffect">
                                  <p:stCondLst>
                                    <p:cond delay="0"/>
                                  </p:stCondLst>
                                  <p:childTnLst>
                                    <p:animMotion origin="layout" path="M 0.086532 -0.000124 L 0.142619 -0.000124" pathEditMode="relative">
                                      <p:cBhvr>
                                        <p:cTn id="91" dur="1000" fill="hold"/>
                                        <p:tgtEl>
                                          <p:spTgt spid="147"/>
                                        </p:tgtEl>
                                        <p:attrNameLst>
                                          <p:attrName>ppt_x</p:attrName>
                                          <p:attrName>ppt_y</p:attrName>
                                        </p:attrNameLst>
                                      </p:cBhvr>
                                    </p:animMotion>
                                  </p:childTnLst>
                                </p:cTn>
                              </p:par>
                            </p:childTnLst>
                          </p:cTn>
                        </p:par>
                        <p:par>
                          <p:cTn id="92" fill="hold">
                            <p:stCondLst>
                              <p:cond delay="1000"/>
                            </p:stCondLst>
                            <p:childTnLst>
                              <p:par>
                                <p:cTn id="93" presetID="10" presetClass="entr" fill="hold" grpId="0" nodeType="afterEffect">
                                  <p:stCondLst>
                                    <p:cond delay="0"/>
                                  </p:stCondLst>
                                  <p:iterate>
                                    <p:tmAbs val="0"/>
                                  </p:iterate>
                                  <p:childTnLst>
                                    <p:set>
                                      <p:cBhvr>
                                        <p:cTn id="94" fill="hold"/>
                                        <p:tgtEl>
                                          <p:spTgt spid="150"/>
                                        </p:tgtEl>
                                        <p:attrNameLst>
                                          <p:attrName>style.visibility</p:attrName>
                                        </p:attrNameLst>
                                      </p:cBhvr>
                                      <p:to>
                                        <p:strVal val="visible"/>
                                      </p:to>
                                    </p:set>
                                    <p:animEffect transition="in" filter="fade">
                                      <p:cBhvr>
                                        <p:cTn id="95" dur="500"/>
                                        <p:tgtEl>
                                          <p:spTgt spid="150"/>
                                        </p:tgtEl>
                                      </p:cBhvr>
                                    </p:animEffect>
                                  </p:childTnLst>
                                </p:cTn>
                              </p:par>
                            </p:childTnLst>
                          </p:cTn>
                        </p:par>
                        <p:par>
                          <p:cTn id="96" fill="hold">
                            <p:stCondLst>
                              <p:cond delay="0"/>
                            </p:stCondLst>
                            <p:childTnLst>
                              <p:par>
                                <p:cTn id="97" presetID="-1" presetClass="path" presetSubtype="0" accel="50000" decel="50000" fill="hold" nodeType="afterEffect">
                                  <p:stCondLst>
                                    <p:cond delay="0"/>
                                  </p:stCondLst>
                                  <p:childTnLst>
                                    <p:animMotion origin="layout" path="M 0.000000 0.000000 C 0.000000 0.000000 0.069659 0.070066 0.078514 0.098611 C 0.087132 0.126389 0.079426 0.256011 0.079426 0.256011" pathEditMode="relative">
                                      <p:cBhvr>
                                        <p:cTn id="98" dur="1000" fill="hold"/>
                                        <p:tgtEl>
                                          <p:spTgt spid="150"/>
                                        </p:tgtEl>
                                        <p:attrNameLst>
                                          <p:attrName>ppt_x</p:attrName>
                                          <p:attrName>ppt_y</p:attrName>
                                        </p:attrNameLst>
                                      </p:cBhvr>
                                    </p:animMotion>
                                  </p:childTnLst>
                                </p:cTn>
                              </p:par>
                            </p:childTnLst>
                          </p:cTn>
                        </p:par>
                        <p:par>
                          <p:cTn id="99" fill="hold">
                            <p:stCondLst>
                              <p:cond delay="0"/>
                            </p:stCondLst>
                            <p:childTnLst>
                              <p:par>
                                <p:cTn id="100" presetID="-1" presetClass="path" presetSubtype="0" accel="50000" decel="50000" fill="hold" nodeType="afterEffect">
                                  <p:stCondLst>
                                    <p:cond delay="0"/>
                                  </p:stCondLst>
                                  <p:childTnLst>
                                    <p:animMotion origin="layout" path="M 0.142619 -0.000124 L 0.250305 -0.000124" pathEditMode="relative">
                                      <p:cBhvr>
                                        <p:cTn id="101" dur="1000" fill="hold"/>
                                        <p:tgtEl>
                                          <p:spTgt spid="147"/>
                                        </p:tgtEl>
                                        <p:attrNameLst>
                                          <p:attrName>ppt_x</p:attrName>
                                          <p:attrName>ppt_y</p:attrName>
                                        </p:attrNameLst>
                                      </p:cBhvr>
                                    </p:animMotion>
                                  </p:childTnLst>
                                </p:cTn>
                              </p:par>
                            </p:childTnLst>
                          </p:cTn>
                        </p:par>
                      </p:childTnLst>
                    </p:cTn>
                  </p:par>
                  <p:par>
                    <p:cTn id="102" fill="hold">
                      <p:stCondLst>
                        <p:cond delay="indefinite"/>
                      </p:stCondLst>
                      <p:childTnLst>
                        <p:par>
                          <p:cTn id="103" fill="hold">
                            <p:stCondLst>
                              <p:cond delay="0"/>
                            </p:stCondLst>
                            <p:childTnLst>
                              <p:par>
                                <p:cTn id="104" presetID="10" presetClass="entr" fill="hold" grpId="0" nodeType="clickEffect">
                                  <p:stCondLst>
                                    <p:cond delay="0"/>
                                  </p:stCondLst>
                                  <p:iterate>
                                    <p:tmAbs val="0"/>
                                  </p:iterate>
                                  <p:childTnLst>
                                    <p:set>
                                      <p:cBhvr>
                                        <p:cTn id="105" fill="hold"/>
                                        <p:tgtEl>
                                          <p:spTgt spid="140">
                                            <p:txEl>
                                              <p:pRg st="5" end="5"/>
                                            </p:txEl>
                                          </p:spTgt>
                                        </p:tgtEl>
                                        <p:attrNameLst>
                                          <p:attrName>style.visibility</p:attrName>
                                        </p:attrNameLst>
                                      </p:cBhvr>
                                      <p:to>
                                        <p:strVal val="visible"/>
                                      </p:to>
                                    </p:set>
                                    <p:animEffect transition="in" filter="fade">
                                      <p:cBhvr>
                                        <p:cTn id="106" dur="400"/>
                                        <p:tgtEl>
                                          <p:spTgt spid="140">
                                            <p:txEl>
                                              <p:pRg st="5" end="5"/>
                                            </p:txEl>
                                          </p:spTgt>
                                        </p:tgtEl>
                                      </p:cBhvr>
                                    </p:animEffect>
                                  </p:childTnLst>
                                </p:cTn>
                              </p:par>
                            </p:childTnLst>
                          </p:cTn>
                        </p:par>
                        <p:par>
                          <p:cTn id="107" fill="hold">
                            <p:stCondLst>
                              <p:cond delay="400"/>
                            </p:stCondLst>
                            <p:childTnLst>
                              <p:par>
                                <p:cTn id="108" presetID="10" presetClass="entr" fill="hold" grpId="0" nodeType="afterEffect">
                                  <p:stCondLst>
                                    <p:cond delay="0"/>
                                  </p:stCondLst>
                                  <p:iterate>
                                    <p:tmAbs val="0"/>
                                  </p:iterate>
                                  <p:childTnLst>
                                    <p:set>
                                      <p:cBhvr>
                                        <p:cTn id="109" fill="hold"/>
                                        <p:tgtEl>
                                          <p:spTgt spid="140">
                                            <p:txEl>
                                              <p:pRg st="6" end="6"/>
                                            </p:txEl>
                                          </p:spTgt>
                                        </p:tgtEl>
                                        <p:attrNameLst>
                                          <p:attrName>style.visibility</p:attrName>
                                        </p:attrNameLst>
                                      </p:cBhvr>
                                      <p:to>
                                        <p:strVal val="visible"/>
                                      </p:to>
                                    </p:set>
                                    <p:animEffect transition="in" filter="fade">
                                      <p:cBhvr>
                                        <p:cTn id="110" dur="400"/>
                                        <p:tgtEl>
                                          <p:spTgt spid="140">
                                            <p:txEl>
                                              <p:pRg st="6" end="6"/>
                                            </p:txEl>
                                          </p:spTgt>
                                        </p:tgtEl>
                                      </p:cBhvr>
                                    </p:animEffect>
                                  </p:childTnLst>
                                </p:cTn>
                              </p:par>
                            </p:childTnLst>
                          </p:cTn>
                        </p:par>
                        <p:par>
                          <p:cTn id="111" fill="hold">
                            <p:stCondLst>
                              <p:cond delay="0"/>
                            </p:stCondLst>
                            <p:childTnLst>
                              <p:par>
                                <p:cTn id="112" presetID="-1" presetClass="path" presetSubtype="0" accel="50000" decel="50000" fill="hold" nodeType="afterEffect">
                                  <p:stCondLst>
                                    <p:cond delay="0"/>
                                  </p:stCondLst>
                                  <p:childTnLst>
                                    <p:animMotion origin="layout" path="M 0.079426 0.256011 L 0.098046 0.017904" pathEditMode="relative">
                                      <p:cBhvr>
                                        <p:cTn id="113" dur="1000" fill="hold"/>
                                        <p:tgtEl>
                                          <p:spTgt spid="150"/>
                                        </p:tgtEl>
                                        <p:attrNameLst>
                                          <p:attrName>ppt_x</p:attrName>
                                          <p:attrName>ppt_y</p:attrName>
                                        </p:attrNameLst>
                                      </p:cBhvr>
                                    </p:animMotion>
                                  </p:childTnLst>
                                </p:cTn>
                              </p:par>
                            </p:childTnLst>
                          </p:cTn>
                        </p:par>
                      </p:childTnLst>
                    </p:cTn>
                  </p:par>
                  <p:par>
                    <p:cTn id="114" fill="hold">
                      <p:stCondLst>
                        <p:cond delay="indefinite"/>
                      </p:stCondLst>
                      <p:childTnLst>
                        <p:par>
                          <p:cTn id="115" fill="hold">
                            <p:stCondLst>
                              <p:cond delay="0"/>
                            </p:stCondLst>
                            <p:childTnLst>
                              <p:par>
                                <p:cTn id="116" presetID="10" presetClass="entr" fill="hold" grpId="0" nodeType="clickEffect">
                                  <p:stCondLst>
                                    <p:cond delay="0"/>
                                  </p:stCondLst>
                                  <p:iterate>
                                    <p:tmAbs val="0"/>
                                  </p:iterate>
                                  <p:childTnLst>
                                    <p:set>
                                      <p:cBhvr>
                                        <p:cTn id="117" fill="hold"/>
                                        <p:tgtEl>
                                          <p:spTgt spid="140">
                                            <p:txEl>
                                              <p:pRg st="7" end="7"/>
                                            </p:txEl>
                                          </p:spTgt>
                                        </p:tgtEl>
                                        <p:attrNameLst>
                                          <p:attrName>style.visibility</p:attrName>
                                        </p:attrNameLst>
                                      </p:cBhvr>
                                      <p:to>
                                        <p:strVal val="visible"/>
                                      </p:to>
                                    </p:set>
                                    <p:animEffect transition="in" filter="fade">
                                      <p:cBhvr>
                                        <p:cTn id="118" dur="400"/>
                                        <p:tgtEl>
                                          <p:spTgt spid="140">
                                            <p:txEl>
                                              <p:pRg st="7" end="7"/>
                                            </p:txEl>
                                          </p:spTgt>
                                        </p:tgtEl>
                                      </p:cBhvr>
                                    </p:animEffect>
                                  </p:childTnLst>
                                </p:cTn>
                              </p:par>
                            </p:childTnLst>
                          </p:cTn>
                        </p:par>
                        <p:par>
                          <p:cTn id="119" fill="hold">
                            <p:stCondLst>
                              <p:cond delay="400"/>
                            </p:stCondLst>
                            <p:childTnLst>
                              <p:par>
                                <p:cTn id="120" presetID="10" presetClass="entr" fill="hold" grpId="0" nodeType="afterEffect">
                                  <p:stCondLst>
                                    <p:cond delay="0"/>
                                  </p:stCondLst>
                                  <p:iterate>
                                    <p:tmAbs val="0"/>
                                  </p:iterate>
                                  <p:childTnLst>
                                    <p:set>
                                      <p:cBhvr>
                                        <p:cTn id="121" fill="hold"/>
                                        <p:tgtEl>
                                          <p:spTgt spid="140">
                                            <p:txEl>
                                              <p:pRg st="8" end="8"/>
                                            </p:txEl>
                                          </p:spTgt>
                                        </p:tgtEl>
                                        <p:attrNameLst>
                                          <p:attrName>style.visibility</p:attrName>
                                        </p:attrNameLst>
                                      </p:cBhvr>
                                      <p:to>
                                        <p:strVal val="visible"/>
                                      </p:to>
                                    </p:set>
                                    <p:animEffect transition="in" filter="fade">
                                      <p:cBhvr>
                                        <p:cTn id="122" dur="400"/>
                                        <p:tgtEl>
                                          <p:spTgt spid="140">
                                            <p:txEl>
                                              <p:pRg st="8" end="8"/>
                                            </p:txEl>
                                          </p:spTgt>
                                        </p:tgtEl>
                                      </p:cBhvr>
                                    </p:animEffect>
                                  </p:childTnLst>
                                </p:cTn>
                              </p:par>
                            </p:childTnLst>
                          </p:cTn>
                        </p:par>
                        <p:par>
                          <p:cTn id="123" fill="hold">
                            <p:stCondLst>
                              <p:cond delay="800"/>
                            </p:stCondLst>
                            <p:childTnLst>
                              <p:par>
                                <p:cTn id="124" presetID="9" presetClass="exit" fill="hold" grpId="1" nodeType="afterEffect">
                                  <p:stCondLst>
                                    <p:cond delay="800"/>
                                  </p:stCondLst>
                                  <p:iterate>
                                    <p:tmAbs val="0"/>
                                  </p:iterate>
                                  <p:childTnLst>
                                    <p:animEffect transition="out" filter="dissolve">
                                      <p:cBhvr>
                                        <p:cTn id="125" dur="500" fill="hold"/>
                                        <p:tgtEl>
                                          <p:spTgt spid="150"/>
                                        </p:tgtEl>
                                      </p:cBhvr>
                                    </p:animEffect>
                                    <p:set>
                                      <p:cBhvr>
                                        <p:cTn id="126" fill="hold">
                                          <p:stCondLst>
                                            <p:cond delay="499"/>
                                          </p:stCondLst>
                                        </p:cTn>
                                        <p:tgtEl>
                                          <p:spTgt spid="150"/>
                                        </p:tgtEl>
                                        <p:attrNameLst>
                                          <p:attrName>style.visibility</p:attrName>
                                        </p:attrNameLst>
                                      </p:cBhvr>
                                      <p:to>
                                        <p:strVal val="hidden"/>
                                      </p:to>
                                    </p:set>
                                  </p:childTnLst>
                                </p:cTn>
                              </p:par>
                            </p:childTnLst>
                          </p:cTn>
                        </p:par>
                        <p:par>
                          <p:cTn id="127" fill="hold">
                            <p:stCondLst>
                              <p:cond delay="0"/>
                            </p:stCondLst>
                            <p:childTnLst>
                              <p:par>
                                <p:cTn id="128" presetID="-1" presetClass="path" presetSubtype="0" accel="50000" decel="50000" fill="hold" nodeType="afterEffect">
                                  <p:stCondLst>
                                    <p:cond delay="0"/>
                                  </p:stCondLst>
                                  <p:childTnLst>
                                    <p:animMotion origin="layout" path="M 0.250305 -0.000124 L 0.389266 -0.000124" pathEditMode="relative">
                                      <p:cBhvr>
                                        <p:cTn id="129" dur="1000" fill="hold"/>
                                        <p:tgtEl>
                                          <p:spTgt spid="147"/>
                                        </p:tgtEl>
                                        <p:attrNameLst>
                                          <p:attrName>ppt_x</p:attrName>
                                          <p:attrName>ppt_y</p:attrName>
                                        </p:attrNameLst>
                                      </p:cBhvr>
                                    </p:animMotion>
                                  </p:childTnLst>
                                </p:cTn>
                              </p:par>
                            </p:childTnLst>
                          </p:cTn>
                        </p:par>
                        <p:par>
                          <p:cTn id="130" fill="hold">
                            <p:stCondLst>
                              <p:cond delay="0"/>
                            </p:stCondLst>
                            <p:childTnLst>
                              <p:par>
                                <p:cTn id="131" presetID="-1" presetClass="path" presetSubtype="0" accel="50000" decel="50000" fill="hold" nodeType="afterEffect">
                                  <p:stCondLst>
                                    <p:cond delay="0"/>
                                  </p:stCondLst>
                                  <p:childTnLst>
                                    <p:animMotion origin="layout" path="M 0.135981 0.315314 C 0.135981 0.315314 0.127588 0.148057 0.147264 0.110496 C 0.161846 0.082661 0.291702 0.018056 0.291702 0.018056" pathEditMode="relative">
                                      <p:cBhvr>
                                        <p:cTn id="132" dur="1000" fill="hold"/>
                                        <p:tgtEl>
                                          <p:spTgt spid="149"/>
                                        </p:tgtEl>
                                        <p:attrNameLst>
                                          <p:attrName>ppt_x</p:attrName>
                                          <p:attrName>ppt_y</p:attrName>
                                        </p:attrNameLst>
                                      </p:cBhvr>
                                    </p:animMotion>
                                  </p:childTnLst>
                                </p:cTn>
                              </p:par>
                            </p:childTnLst>
                          </p:cTn>
                        </p:par>
                        <p:par>
                          <p:cTn id="133" fill="hold">
                            <p:stCondLst>
                              <p:cond delay="1000"/>
                            </p:stCondLst>
                            <p:childTnLst>
                              <p:par>
                                <p:cTn id="134" presetID="9" presetClass="exit" fill="hold" grpId="1" nodeType="afterEffect">
                                  <p:stCondLst>
                                    <p:cond delay="800"/>
                                  </p:stCondLst>
                                  <p:iterate>
                                    <p:tmAbs val="0"/>
                                  </p:iterate>
                                  <p:childTnLst>
                                    <p:animEffect transition="out" filter="dissolve">
                                      <p:cBhvr>
                                        <p:cTn id="135" dur="500" fill="hold"/>
                                        <p:tgtEl>
                                          <p:spTgt spid="149"/>
                                        </p:tgtEl>
                                      </p:cBhvr>
                                    </p:animEffect>
                                    <p:set>
                                      <p:cBhvr>
                                        <p:cTn id="136" fill="hold">
                                          <p:stCondLst>
                                            <p:cond delay="499"/>
                                          </p:stCondLst>
                                        </p:cTn>
                                        <p:tgtEl>
                                          <p:spTgt spid="149"/>
                                        </p:tgtEl>
                                        <p:attrNameLst>
                                          <p:attrName>style.visibility</p:attrName>
                                        </p:attrNameLst>
                                      </p:cBhvr>
                                      <p:to>
                                        <p:strVal val="hidden"/>
                                      </p:to>
                                    </p:set>
                                  </p:childTnLst>
                                </p:cTn>
                              </p:par>
                            </p:childTnLst>
                          </p:cTn>
                        </p:par>
                        <p:par>
                          <p:cTn id="137" fill="hold">
                            <p:stCondLst>
                              <p:cond delay="0"/>
                            </p:stCondLst>
                            <p:childTnLst>
                              <p:par>
                                <p:cTn id="138" presetID="-1" presetClass="path" presetSubtype="0" accel="50000" decel="50000" fill="hold" nodeType="afterEffect">
                                  <p:stCondLst>
                                    <p:cond delay="0"/>
                                  </p:stCondLst>
                                  <p:childTnLst>
                                    <p:animMotion origin="layout" path="M 0.389266 -0.000124 L 0.475618 -0.000124" pathEditMode="relative">
                                      <p:cBhvr>
                                        <p:cTn id="139" dur="1000" fill="hold"/>
                                        <p:tgtEl>
                                          <p:spTgt spid="147"/>
                                        </p:tgtEl>
                                        <p:attrNameLst>
                                          <p:attrName>ppt_x</p:attrName>
                                          <p:attrName>ppt_y</p:attrName>
                                        </p:attrNameLst>
                                      </p:cBhvr>
                                    </p:animMotion>
                                  </p:childTnLst>
                                </p:cTn>
                              </p:par>
                            </p:childTnLst>
                          </p:cTn>
                        </p:par>
                        <p:par>
                          <p:cTn id="140" fill="hold">
                            <p:stCondLst>
                              <p:cond delay="0"/>
                            </p:stCondLst>
                            <p:childTnLst>
                              <p:par>
                                <p:cTn id="141" presetID="-1" presetClass="path" presetSubtype="0" accel="50000" decel="50000" fill="hold" nodeType="afterEffect">
                                  <p:stCondLst>
                                    <p:cond delay="0"/>
                                  </p:stCondLst>
                                  <p:childTnLst>
                                    <p:animMotion origin="layout" path="M 0.193159 0.376664 C 0.193159 0.376664 0.173149 0.160723 0.204296 0.113860 C 0.225787 0.081524 0.432421 0.016667 0.432421 0.016667" pathEditMode="relative">
                                      <p:cBhvr>
                                        <p:cTn id="142" dur="1000" fill="hold"/>
                                        <p:tgtEl>
                                          <p:spTgt spid="148"/>
                                        </p:tgtEl>
                                        <p:attrNameLst>
                                          <p:attrName>ppt_x</p:attrName>
                                          <p:attrName>ppt_y</p:attrName>
                                        </p:attrNameLst>
                                      </p:cBhvr>
                                    </p:animMotion>
                                  </p:childTnLst>
                                </p:cTn>
                              </p:par>
                            </p:childTnLst>
                          </p:cTn>
                        </p:par>
                        <p:par>
                          <p:cTn id="143" fill="hold">
                            <p:stCondLst>
                              <p:cond delay="1000"/>
                            </p:stCondLst>
                            <p:childTnLst>
                              <p:par>
                                <p:cTn id="144" presetID="9" presetClass="exit" fill="hold" grpId="1" nodeType="afterEffect">
                                  <p:stCondLst>
                                    <p:cond delay="800"/>
                                  </p:stCondLst>
                                  <p:iterate>
                                    <p:tmAbs val="0"/>
                                  </p:iterate>
                                  <p:childTnLst>
                                    <p:animEffect transition="out" filter="dissolve">
                                      <p:cBhvr>
                                        <p:cTn id="145" dur="500" fill="hold"/>
                                        <p:tgtEl>
                                          <p:spTgt spid="148"/>
                                        </p:tgtEl>
                                      </p:cBhvr>
                                    </p:animEffect>
                                    <p:set>
                                      <p:cBhvr>
                                        <p:cTn id="146" fill="hold">
                                          <p:stCondLst>
                                            <p:cond delay="499"/>
                                          </p:stCondLst>
                                        </p:cTn>
                                        <p:tgtEl>
                                          <p:spTgt spid="148"/>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0" presetClass="entr" fill="hold" grpId="0" nodeType="clickEffect">
                                  <p:stCondLst>
                                    <p:cond delay="0"/>
                                  </p:stCondLst>
                                  <p:iterate>
                                    <p:tmAbs val="0"/>
                                  </p:iterate>
                                  <p:childTnLst>
                                    <p:set>
                                      <p:cBhvr>
                                        <p:cTn id="150" fill="hold"/>
                                        <p:tgtEl>
                                          <p:spTgt spid="140">
                                            <p:txEl>
                                              <p:pRg st="9" end="9"/>
                                            </p:txEl>
                                          </p:spTgt>
                                        </p:tgtEl>
                                        <p:attrNameLst>
                                          <p:attrName>style.visibility</p:attrName>
                                        </p:attrNameLst>
                                      </p:cBhvr>
                                      <p:to>
                                        <p:strVal val="visible"/>
                                      </p:to>
                                    </p:set>
                                    <p:animEffect transition="in" filter="fade">
                                      <p:cBhvr>
                                        <p:cTn id="151" dur="400"/>
                                        <p:tgtEl>
                                          <p:spTgt spid="140">
                                            <p:txEl>
                                              <p:pRg st="9" end="9"/>
                                            </p:txEl>
                                          </p:spTgt>
                                        </p:tgtEl>
                                      </p:cBhvr>
                                    </p:animEffect>
                                  </p:childTnLst>
                                </p:cTn>
                              </p:par>
                            </p:childTnLst>
                          </p:cTn>
                        </p:par>
                        <p:par>
                          <p:cTn id="152" fill="hold">
                            <p:stCondLst>
                              <p:cond delay="400"/>
                            </p:stCondLst>
                            <p:childTnLst>
                              <p:par>
                                <p:cTn id="153" presetID="10" presetClass="entr" fill="hold" grpId="0" nodeType="afterEffect">
                                  <p:stCondLst>
                                    <p:cond delay="0"/>
                                  </p:stCondLst>
                                  <p:iterate>
                                    <p:tmAbs val="0"/>
                                  </p:iterate>
                                  <p:childTnLst>
                                    <p:set>
                                      <p:cBhvr>
                                        <p:cTn id="154" fill="hold"/>
                                        <p:tgtEl>
                                          <p:spTgt spid="140">
                                            <p:txEl>
                                              <p:pRg st="10" end="10"/>
                                            </p:txEl>
                                          </p:spTgt>
                                        </p:tgtEl>
                                        <p:attrNameLst>
                                          <p:attrName>style.visibility</p:attrName>
                                        </p:attrNameLst>
                                      </p:cBhvr>
                                      <p:to>
                                        <p:strVal val="visible"/>
                                      </p:to>
                                    </p:set>
                                    <p:animEffect transition="in" filter="fade">
                                      <p:cBhvr>
                                        <p:cTn id="155" dur="400"/>
                                        <p:tgtEl>
                                          <p:spTgt spid="14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advAuto="0"/>
      <p:bldP spid="140" grpId="0" build="p" bldLvl="5" animBg="1" advAuto="0"/>
      <p:bldP spid="141" grpId="0" animBg="1" advAuto="0"/>
      <p:bldP spid="142" grpId="0" animBg="1" advAuto="0"/>
      <p:bldP spid="143" grpId="0" animBg="1" advAuto="0"/>
      <p:bldP spid="144" grpId="0" animBg="1" advAuto="0"/>
      <p:bldP spid="145" grpId="0" animBg="1" advAuto="0"/>
      <p:bldP spid="146" grpId="0" animBg="1" advAuto="0"/>
      <p:bldP spid="147" grpId="0" animBg="1" advAuto="0"/>
      <p:bldP spid="148" grpId="0" animBg="1" advAuto="0"/>
      <p:bldP spid="148" grpId="1" animBg="1" advAuto="0"/>
      <p:bldP spid="149" grpId="0" animBg="1" advAuto="0"/>
      <p:bldP spid="149" grpId="1" animBg="1" advAuto="0"/>
      <p:bldP spid="150" grpId="0" animBg="1" advAuto="0"/>
      <p:bldP spid="150" grpId="1" animBg="1" advAuto="0"/>
      <p:bldP spid="151"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Balanced Expressions"/>
          <p:cNvSpPr txBox="1">
            <a:spLocks noGrp="1"/>
          </p:cNvSpPr>
          <p:nvPr>
            <p:ph type="title"/>
          </p:nvPr>
        </p:nvSpPr>
        <p:spPr>
          <a:prstGeom prst="rect">
            <a:avLst/>
          </a:prstGeom>
        </p:spPr>
        <p:txBody>
          <a:bodyPr/>
          <a:lstStyle/>
          <a:p>
            <a:r>
              <a:t>Balanced Expressions</a:t>
            </a:r>
          </a:p>
        </p:txBody>
      </p:sp>
      <p:sp>
        <p:nvSpPr>
          <p:cNvPr id="156" name="a { b [ c ( d + e ] / 2 - f ) + 1 }"/>
          <p:cNvSpPr/>
          <p:nvPr/>
        </p:nvSpPr>
        <p:spPr>
          <a:xfrm>
            <a:off x="11763375" y="6429375"/>
            <a:ext cx="12458700" cy="838200"/>
          </a:xfrm>
          <a:prstGeom prst="rect">
            <a:avLst/>
          </a:prstGeom>
          <a:solidFill>
            <a:srgbClr val="F8B977"/>
          </a:solidFill>
          <a:ln w="12700">
            <a:solidFill>
              <a:srgbClr val="000000"/>
            </a:solidFill>
            <a:miter lim="400000"/>
          </a:ln>
          <a:effectLst>
            <a:outerShdw blurRad="3810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400" b="1" i="0">
                <a:solidFill>
                  <a:srgbClr val="531B93"/>
                </a:solidFill>
                <a:latin typeface="Courier New"/>
                <a:ea typeface="Courier New"/>
                <a:cs typeface="Courier New"/>
                <a:sym typeface="Courier New"/>
              </a:defRPr>
            </a:lvl1pPr>
          </a:lstStyle>
          <a:p>
            <a:r>
              <a:t>a { b [ c ( d + e ] / 2 - f ) + 1 }</a:t>
            </a:r>
          </a:p>
        </p:txBody>
      </p:sp>
      <p:sp>
        <p:nvSpPr>
          <p:cNvPr id="157" name="{ [ ( ) ( ) ] ( ) }"/>
          <p:cNvSpPr/>
          <p:nvPr/>
        </p:nvSpPr>
        <p:spPr>
          <a:xfrm>
            <a:off x="11296650" y="3692524"/>
            <a:ext cx="7353300" cy="901701"/>
          </a:xfrm>
          <a:prstGeom prst="rect">
            <a:avLst/>
          </a:prstGeom>
          <a:solidFill>
            <a:srgbClr val="F0F0A3"/>
          </a:solidFill>
          <a:ln w="12700">
            <a:solidFill>
              <a:srgbClr val="000000"/>
            </a:solidFill>
            <a:miter lim="400000"/>
          </a:ln>
          <a:effectLst>
            <a:outerShdw blurRad="3810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spAutoFit/>
          </a:bodyPr>
          <a:lstStyle>
            <a:lvl1pPr algn="l"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800" b="1" i="0">
                <a:solidFill>
                  <a:srgbClr val="531B93"/>
                </a:solidFill>
                <a:latin typeface="Courier New"/>
                <a:ea typeface="Courier New"/>
                <a:cs typeface="Courier New"/>
                <a:sym typeface="Courier New"/>
              </a:defRPr>
            </a:lvl1pPr>
          </a:lstStyle>
          <a:p>
            <a:r>
              <a:t>{ [ ( ) ( ) ] ( ) }</a:t>
            </a:r>
          </a:p>
        </p:txBody>
      </p:sp>
      <p:sp>
        <p:nvSpPr>
          <p:cNvPr id="158" name="[ ( ] )"/>
          <p:cNvSpPr/>
          <p:nvPr/>
        </p:nvSpPr>
        <p:spPr>
          <a:xfrm>
            <a:off x="20402550" y="3692524"/>
            <a:ext cx="2952750" cy="901701"/>
          </a:xfrm>
          <a:prstGeom prst="rect">
            <a:avLst/>
          </a:prstGeom>
          <a:solidFill>
            <a:srgbClr val="F0F0A3"/>
          </a:solidFill>
          <a:ln w="12700">
            <a:solidFill>
              <a:srgbClr val="000000"/>
            </a:solidFill>
            <a:miter lim="400000"/>
          </a:ln>
          <a:effectLst>
            <a:outerShdw blurRad="381000" dir="12960000" rotWithShape="0">
              <a:srgbClr val="000000">
                <a:alpha val="67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spAutoFit/>
          </a:bodyPr>
          <a:lstStyle>
            <a:lvl1pPr algn="l"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800" b="1" i="0">
                <a:solidFill>
                  <a:srgbClr val="531B93"/>
                </a:solidFill>
                <a:latin typeface="Courier New"/>
                <a:ea typeface="Courier New"/>
                <a:cs typeface="Courier New"/>
                <a:sym typeface="Courier New"/>
              </a:defRPr>
            </a:lvl1pPr>
          </a:lstStyle>
          <a:p>
            <a:r>
              <a:t>[ ( ] )</a:t>
            </a:r>
          </a:p>
        </p:txBody>
      </p:sp>
      <p:sp>
        <p:nvSpPr>
          <p:cNvPr id="159" name="Balanced"/>
          <p:cNvSpPr/>
          <p:nvPr/>
        </p:nvSpPr>
        <p:spPr>
          <a:xfrm>
            <a:off x="13205538" y="2670175"/>
            <a:ext cx="3051275"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defRPr sz="5400" b="1" i="0">
                <a:solidFill>
                  <a:srgbClr val="941100"/>
                </a:solidFill>
                <a:latin typeface="Comic Sans MS"/>
                <a:ea typeface="Comic Sans MS"/>
                <a:cs typeface="Comic Sans MS"/>
                <a:sym typeface="Comic Sans MS"/>
              </a:defRPr>
            </a:lvl1pPr>
          </a:lstStyle>
          <a:p>
            <a:r>
              <a:t>Balanced</a:t>
            </a:r>
          </a:p>
        </p:txBody>
      </p:sp>
      <p:sp>
        <p:nvSpPr>
          <p:cNvPr id="160" name="Not Balanced"/>
          <p:cNvSpPr/>
          <p:nvPr/>
        </p:nvSpPr>
        <p:spPr>
          <a:xfrm>
            <a:off x="19522789" y="2670175"/>
            <a:ext cx="4589972"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defRPr sz="5400" b="1" i="0">
                <a:solidFill>
                  <a:srgbClr val="941100"/>
                </a:solidFill>
                <a:latin typeface="Comic Sans MS"/>
                <a:ea typeface="Comic Sans MS"/>
                <a:cs typeface="Comic Sans MS"/>
                <a:sym typeface="Comic Sans MS"/>
              </a:defRPr>
            </a:lvl1pPr>
          </a:lstStyle>
          <a:p>
            <a:r>
              <a:t>Not Balanced</a:t>
            </a:r>
          </a:p>
        </p:txBody>
      </p:sp>
      <p:sp>
        <p:nvSpPr>
          <p:cNvPr id="161" name="Rectangle"/>
          <p:cNvSpPr/>
          <p:nvPr/>
        </p:nvSpPr>
        <p:spPr>
          <a:xfrm>
            <a:off x="16649700" y="8953500"/>
            <a:ext cx="1752600" cy="3714750"/>
          </a:xfrm>
          <a:prstGeom prst="rect">
            <a:avLst/>
          </a:prstGeom>
          <a:blipFill>
            <a:blip r:embed="rId3"/>
          </a:blipFill>
          <a:ln w="38100">
            <a:solidFill>
              <a:srgbClr val="000000"/>
            </a:solidFill>
            <a:miter lim="400000"/>
          </a:ln>
          <a:effectLst>
            <a:outerShdw blurRad="571500" dir="1980000" rotWithShape="0">
              <a:srgbClr val="000000"/>
            </a:outerShdw>
          </a:effectLst>
        </p:spPr>
        <p:txBody>
          <a:bodyPr lIns="76200" tIns="76200" rIns="76200" bIns="76200" anchor="ctr"/>
          <a:lstStyle/>
          <a:p>
            <a:pPr defTabSz="876300">
              <a:defRPr sz="6000" i="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2" name="Line"/>
          <p:cNvSpPr/>
          <p:nvPr/>
        </p:nvSpPr>
        <p:spPr>
          <a:xfrm flipV="1">
            <a:off x="12153900" y="5318356"/>
            <a:ext cx="1" cy="1291995"/>
          </a:xfrm>
          <a:prstGeom prst="line">
            <a:avLst/>
          </a:prstGeom>
          <a:ln w="114300">
            <a:solidFill>
              <a:srgbClr val="941100"/>
            </a:solidFill>
            <a:miter lim="400000"/>
            <a:headEnd type="stealth"/>
          </a:ln>
          <a:effectLst>
            <a:outerShdw blurRad="152400" dist="114300" dir="3060000" rotWithShape="0">
              <a:srgbClr val="000000">
                <a:alpha val="45000"/>
              </a:srgbClr>
            </a:outerShdw>
          </a:effectLst>
        </p:spPr>
        <p:txBody>
          <a:bodyPr lIns="76200" tIns="76200" rIns="76200" bIns="76200" anchor="ctr"/>
          <a:lstStyle/>
          <a:p>
            <a:pPr algn="l" defTabSz="685800">
              <a:defRPr sz="1800" i="0">
                <a:latin typeface="Helvetica"/>
                <a:ea typeface="Helvetica"/>
                <a:cs typeface="Helvetica"/>
                <a:sym typeface="Helvetica"/>
              </a:defRPr>
            </a:pPr>
            <a:endParaRPr/>
          </a:p>
        </p:txBody>
      </p:sp>
      <p:sp>
        <p:nvSpPr>
          <p:cNvPr id="163" name="{"/>
          <p:cNvSpPr/>
          <p:nvPr/>
        </p:nvSpPr>
        <p:spPr>
          <a:xfrm>
            <a:off x="12592050" y="6457950"/>
            <a:ext cx="514406"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400" b="1" i="0">
                <a:solidFill>
                  <a:srgbClr val="531B93"/>
                </a:solidFill>
                <a:latin typeface="Courier New"/>
                <a:ea typeface="Courier New"/>
                <a:cs typeface="Courier New"/>
                <a:sym typeface="Courier New"/>
              </a:defRPr>
            </a:lvl1pPr>
          </a:lstStyle>
          <a:p>
            <a:r>
              <a:t>{</a:t>
            </a:r>
          </a:p>
        </p:txBody>
      </p:sp>
      <p:sp>
        <p:nvSpPr>
          <p:cNvPr id="164" name="["/>
          <p:cNvSpPr/>
          <p:nvPr/>
        </p:nvSpPr>
        <p:spPr>
          <a:xfrm>
            <a:off x="13963650" y="6457950"/>
            <a:ext cx="514406"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400" b="1" i="0">
                <a:solidFill>
                  <a:srgbClr val="531B93"/>
                </a:solidFill>
                <a:latin typeface="Courier New"/>
                <a:ea typeface="Courier New"/>
                <a:cs typeface="Courier New"/>
                <a:sym typeface="Courier New"/>
              </a:defRPr>
            </a:lvl1pPr>
          </a:lstStyle>
          <a:p>
            <a:r>
              <a:t>[</a:t>
            </a:r>
          </a:p>
        </p:txBody>
      </p:sp>
      <p:sp>
        <p:nvSpPr>
          <p:cNvPr id="165" name="("/>
          <p:cNvSpPr/>
          <p:nvPr/>
        </p:nvSpPr>
        <p:spPr>
          <a:xfrm>
            <a:off x="15335250" y="6438900"/>
            <a:ext cx="514406"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defTabSz="6477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4400" b="1" i="0">
                <a:solidFill>
                  <a:srgbClr val="531B93"/>
                </a:solidFill>
                <a:latin typeface="Courier New"/>
                <a:ea typeface="Courier New"/>
                <a:cs typeface="Courier New"/>
                <a:sym typeface="Courier New"/>
              </a:defRPr>
            </a:lvl1pPr>
          </a:lstStyle>
          <a:p>
            <a:r>
              <a:t>(</a:t>
            </a:r>
          </a:p>
        </p:txBody>
      </p:sp>
      <p:pic>
        <p:nvPicPr>
          <p:cNvPr id="166" name="Rounded Rectangle Rounded rectangle" descr="Rounded Rectangle Rounded rectangle"/>
          <p:cNvPicPr>
            <a:picLocks/>
          </p:cNvPicPr>
          <p:nvPr/>
        </p:nvPicPr>
        <p:blipFill>
          <a:blip r:embed="rId4"/>
          <a:stretch>
            <a:fillRect/>
          </a:stretch>
        </p:blipFill>
        <p:spPr>
          <a:xfrm>
            <a:off x="16617950" y="9759950"/>
            <a:ext cx="1816100" cy="1206500"/>
          </a:xfrm>
          <a:prstGeom prst="rect">
            <a:avLst/>
          </a:prstGeom>
          <a:effectLst>
            <a:outerShdw blurRad="393700" dir="1980000" rotWithShape="0">
              <a:srgbClr val="000000"/>
            </a:outerShdw>
          </a:effectLst>
        </p:spPr>
      </p:pic>
      <p:sp>
        <p:nvSpPr>
          <p:cNvPr id="167" name="Checking for Balanced Expressions…"/>
          <p:cNvSpPr txBox="1">
            <a:spLocks noGrp="1"/>
          </p:cNvSpPr>
          <p:nvPr>
            <p:ph type="body" sz="half" idx="1"/>
          </p:nvPr>
        </p:nvSpPr>
        <p:spPr>
          <a:xfrm>
            <a:off x="95305" y="2333625"/>
            <a:ext cx="11258551" cy="11220450"/>
          </a:xfrm>
          <a:prstGeom prst="rect">
            <a:avLst/>
          </a:prstGeom>
        </p:spPr>
        <p:txBody>
          <a:bodyPr/>
          <a:lstStyle/>
          <a:p>
            <a:pPr marL="571500">
              <a:spcBef>
                <a:spcPts val="2500"/>
              </a:spcBef>
              <a:buSzPct val="53000"/>
              <a:buBlip>
                <a:blip r:embed="rId5"/>
              </a:buBlip>
            </a:pPr>
            <a:r>
              <a:rPr dirty="0"/>
              <a:t>Checking for Balanced Expressions</a:t>
            </a:r>
          </a:p>
          <a:p>
            <a:pPr marL="1058333" lvl="1" indent="-677333">
              <a:spcBef>
                <a:spcPts val="2500"/>
              </a:spcBef>
              <a:buSzPct val="30000"/>
              <a:buBlip>
                <a:blip r:embed="rId5"/>
              </a:buBlip>
            </a:pPr>
            <a:r>
              <a:rPr dirty="0"/>
              <a:t>Scan expression:</a:t>
            </a:r>
          </a:p>
          <a:p>
            <a:pPr marL="1679222" lvl="3" indent="-536222">
              <a:spcBef>
                <a:spcPts val="2500"/>
              </a:spcBef>
              <a:buSzPct val="30000"/>
              <a:buBlip>
                <a:blip r:embed="rId5"/>
              </a:buBlip>
              <a:defRPr sz="3800"/>
            </a:pPr>
            <a:r>
              <a:rPr dirty="0"/>
              <a:t>Ignore characters that are not delimiters</a:t>
            </a:r>
          </a:p>
          <a:p>
            <a:pPr marL="1058333" lvl="1" indent="-677333">
              <a:spcBef>
                <a:spcPts val="2500"/>
              </a:spcBef>
              <a:buSzPct val="30000"/>
              <a:buBlip>
                <a:blip r:embed="rId5"/>
              </a:buBlip>
            </a:pPr>
            <a:r>
              <a:rPr dirty="0"/>
              <a:t>When open delimiter is encountered</a:t>
            </a:r>
          </a:p>
          <a:p>
            <a:pPr marL="1679222" lvl="3" indent="-536222">
              <a:spcBef>
                <a:spcPts val="2500"/>
              </a:spcBef>
              <a:buSzPct val="30000"/>
              <a:buBlip>
                <a:blip r:embed="rId5"/>
              </a:buBlip>
              <a:defRPr sz="3800"/>
            </a:pPr>
            <a:r>
              <a:rPr b="1" dirty="0"/>
              <a:t>push</a:t>
            </a:r>
            <a:r>
              <a:rPr dirty="0"/>
              <a:t> it on the stack</a:t>
            </a:r>
          </a:p>
          <a:p>
            <a:pPr marL="1058333" lvl="1" indent="-677333">
              <a:spcBef>
                <a:spcPts val="2500"/>
              </a:spcBef>
              <a:buSzPct val="30000"/>
              <a:buBlip>
                <a:blip r:embed="rId5"/>
              </a:buBlip>
            </a:pPr>
            <a:r>
              <a:rPr dirty="0"/>
              <a:t>When close delimiter is encountered</a:t>
            </a:r>
          </a:p>
          <a:p>
            <a:pPr marL="1679222" lvl="3" indent="-536222">
              <a:spcBef>
                <a:spcPts val="2500"/>
              </a:spcBef>
              <a:buSzPct val="30000"/>
              <a:buBlip>
                <a:blip r:embed="rId5"/>
              </a:buBlip>
              <a:defRPr sz="3800"/>
            </a:pPr>
            <a:r>
              <a:rPr dirty="0"/>
              <a:t>check to see if it matches top of stack</a:t>
            </a:r>
          </a:p>
          <a:p>
            <a:pPr marL="1679222" lvl="3" indent="-536222">
              <a:spcBef>
                <a:spcPts val="2500"/>
              </a:spcBef>
              <a:buSzPct val="30000"/>
              <a:buBlip>
                <a:blip r:embed="rId5"/>
              </a:buBlip>
              <a:defRPr sz="3800"/>
            </a:pPr>
            <a:r>
              <a:rPr dirty="0"/>
              <a:t>if yes, </a:t>
            </a:r>
            <a:r>
              <a:rPr b="1" dirty="0"/>
              <a:t>pop</a:t>
            </a:r>
            <a:r>
              <a:rPr dirty="0"/>
              <a:t> off top of stack</a:t>
            </a:r>
          </a:p>
          <a:p>
            <a:pPr marL="1679222" lvl="3" indent="-536222">
              <a:spcBef>
                <a:spcPts val="2500"/>
              </a:spcBef>
              <a:buSzPct val="30000"/>
              <a:buBlip>
                <a:blip r:embed="rId5"/>
              </a:buBlip>
              <a:defRPr sz="3800"/>
            </a:pPr>
            <a:r>
              <a:rPr dirty="0"/>
              <a:t>if not, expression is not balanced</a:t>
            </a:r>
          </a:p>
          <a:p>
            <a:pPr marL="1058333" lvl="1" indent="-677333">
              <a:spcBef>
                <a:spcPts val="2500"/>
              </a:spcBef>
              <a:buSzPct val="30000"/>
              <a:buBlip>
                <a:blip r:embed="rId5"/>
              </a:buBlip>
            </a:pPr>
            <a:r>
              <a:rPr dirty="0"/>
              <a:t>If braces are balanced</a:t>
            </a:r>
          </a:p>
          <a:p>
            <a:pPr marL="1679222" lvl="3" indent="-536222">
              <a:spcBef>
                <a:spcPts val="2500"/>
              </a:spcBef>
              <a:buSzPct val="30000"/>
              <a:buBlip>
                <a:blip r:embed="rId5"/>
              </a:buBlip>
              <a:defRPr sz="3800"/>
            </a:pPr>
            <a:r>
              <a:rPr b="1" dirty="0"/>
              <a:t>stack is empty</a:t>
            </a:r>
            <a:r>
              <a:rPr dirty="0"/>
              <a:t> when expression is done</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56"/>
                                        </p:tgtEl>
                                        <p:attrNameLst>
                                          <p:attrName>style.visibility</p:attrName>
                                        </p:attrNameLst>
                                      </p:cBhvr>
                                      <p:to>
                                        <p:strVal val="visible"/>
                                      </p:to>
                                    </p:set>
                                    <p:animEffect transition="in" filter="wipe(left)">
                                      <p:cBhvr>
                                        <p:cTn id="7" dur="10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p:tmAbs val="0"/>
                                  </p:iterate>
                                  <p:childTnLst>
                                    <p:set>
                                      <p:cBhvr>
                                        <p:cTn id="11" fill="hold"/>
                                        <p:tgtEl>
                                          <p:spTgt spid="162"/>
                                        </p:tgtEl>
                                        <p:attrNameLst>
                                          <p:attrName>style.visibility</p:attrName>
                                        </p:attrNameLst>
                                      </p:cBhvr>
                                      <p:to>
                                        <p:strVal val="visible"/>
                                      </p:to>
                                    </p:set>
                                    <p:animEffect transition="in" filter="wipe(up)">
                                      <p:cBhvr>
                                        <p:cTn id="12" dur="500"/>
                                        <p:tgtEl>
                                          <p:spTgt spid="162"/>
                                        </p:tgtEl>
                                      </p:cBhvr>
                                    </p:animEffect>
                                  </p:childTnLst>
                                </p:cTn>
                              </p:par>
                            </p:childTnLst>
                          </p:cTn>
                        </p:par>
                        <p:par>
                          <p:cTn id="13" fill="hold">
                            <p:stCondLst>
                              <p:cond delay="0"/>
                            </p:stCondLst>
                            <p:childTnLst>
                              <p:par>
                                <p:cTn id="14" presetID="-1" presetClass="path" presetSubtype="0" accel="50000" decel="50000" fill="hold" nodeType="afterEffect">
                                  <p:stCondLst>
                                    <p:cond delay="0"/>
                                  </p:stCondLst>
                                  <p:childTnLst>
                                    <p:animMotion origin="layout" path="M 0.000000 0.000000 L 0.030355 -0.000008" pathEditMode="relative">
                                      <p:cBhvr>
                                        <p:cTn id="15" dur="1000" fill="hold"/>
                                        <p:tgtEl>
                                          <p:spTgt spid="162"/>
                                        </p:tgtEl>
                                        <p:attrNameLst>
                                          <p:attrName>ppt_x</p:attrName>
                                          <p:attrName>ppt_y</p:attrName>
                                        </p:attrNameLst>
                                      </p:cBhvr>
                                    </p:animMotion>
                                  </p:childTnLst>
                                </p:cTn>
                              </p:par>
                            </p:childTnLst>
                          </p:cTn>
                        </p:par>
                        <p:par>
                          <p:cTn id="16" fill="hold">
                            <p:stCondLst>
                              <p:cond delay="1000"/>
                            </p:stCondLst>
                            <p:childTnLst>
                              <p:par>
                                <p:cTn id="17" presetID="10" presetClass="entr" fill="hold" grpId="0" nodeType="afterEffect">
                                  <p:stCondLst>
                                    <p:cond delay="0"/>
                                  </p:stCondLst>
                                  <p:iterate>
                                    <p:tmAbs val="0"/>
                                  </p:iterate>
                                  <p:childTnLst>
                                    <p:set>
                                      <p:cBhvr>
                                        <p:cTn id="18" fill="hold"/>
                                        <p:tgtEl>
                                          <p:spTgt spid="163"/>
                                        </p:tgtEl>
                                        <p:attrNameLst>
                                          <p:attrName>style.visibility</p:attrName>
                                        </p:attrNameLst>
                                      </p:cBhvr>
                                      <p:to>
                                        <p:strVal val="visible"/>
                                      </p:to>
                                    </p:set>
                                    <p:animEffect transition="in" filter="fade">
                                      <p:cBhvr>
                                        <p:cTn id="19" dur="500"/>
                                        <p:tgtEl>
                                          <p:spTgt spid="163"/>
                                        </p:tgtEl>
                                      </p:cBhvr>
                                    </p:animEffect>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000000 0.000000 C 0.000000 0.000000 0.159963 0.042627 0.179414 0.080556 C 0.202458 0.125493 0.193159 0.376664 0.193159 0.376664" pathEditMode="relative">
                                      <p:cBhvr>
                                        <p:cTn id="22" dur="1000" fill="hold"/>
                                        <p:tgtEl>
                                          <p:spTgt spid="163"/>
                                        </p:tgtEl>
                                        <p:attrNameLst>
                                          <p:attrName>ppt_x</p:attrName>
                                          <p:attrName>ppt_y</p:attrName>
                                        </p:attrNameLst>
                                      </p:cBhvr>
                                    </p:animMotion>
                                  </p:childTnLst>
                                </p:cTn>
                              </p:par>
                            </p:childTnLst>
                          </p:cTn>
                        </p:par>
                        <p:par>
                          <p:cTn id="23" fill="hold">
                            <p:stCondLst>
                              <p:cond delay="0"/>
                            </p:stCondLst>
                            <p:childTnLst>
                              <p:par>
                                <p:cTn id="24" presetID="-1" presetClass="path" presetSubtype="0" accel="50000" decel="50000" fill="hold" nodeType="afterEffect">
                                  <p:stCondLst>
                                    <p:cond delay="0"/>
                                  </p:stCondLst>
                                  <p:childTnLst>
                                    <p:animMotion origin="layout" path="M 0.030355 -0.000008 L 0.086532 -0.000124" pathEditMode="relative">
                                      <p:cBhvr>
                                        <p:cTn id="25" dur="1000" fill="hold"/>
                                        <p:tgtEl>
                                          <p:spTgt spid="162"/>
                                        </p:tgtEl>
                                        <p:attrNameLst>
                                          <p:attrName>ppt_x</p:attrName>
                                          <p:attrName>ppt_y</p:attrName>
                                        </p:attrNameLst>
                                      </p:cBhvr>
                                    </p:animMotion>
                                  </p:childTnLst>
                                </p:cTn>
                              </p:par>
                            </p:childTnLst>
                          </p:cTn>
                        </p:par>
                        <p:par>
                          <p:cTn id="26" fill="hold">
                            <p:stCondLst>
                              <p:cond delay="1000"/>
                            </p:stCondLst>
                            <p:childTnLst>
                              <p:par>
                                <p:cTn id="27" presetID="10" presetClass="entr" fill="hold" grpId="0" nodeType="afterEffect">
                                  <p:stCondLst>
                                    <p:cond delay="0"/>
                                  </p:stCondLst>
                                  <p:iterate>
                                    <p:tmAbs val="0"/>
                                  </p:iterate>
                                  <p:childTnLst>
                                    <p:set>
                                      <p:cBhvr>
                                        <p:cTn id="28" fill="hold"/>
                                        <p:tgtEl>
                                          <p:spTgt spid="164"/>
                                        </p:tgtEl>
                                        <p:attrNameLst>
                                          <p:attrName>style.visibility</p:attrName>
                                        </p:attrNameLst>
                                      </p:cBhvr>
                                      <p:to>
                                        <p:strVal val="visible"/>
                                      </p:to>
                                    </p:set>
                                    <p:animEffect transition="in" filter="fade">
                                      <p:cBhvr>
                                        <p:cTn id="29" dur="500"/>
                                        <p:tgtEl>
                                          <p:spTgt spid="164"/>
                                        </p:tgtEl>
                                      </p:cBhvr>
                                    </p:animEffect>
                                  </p:childTnLst>
                                </p:cTn>
                              </p:par>
                            </p:childTnLst>
                          </p:cTn>
                        </p:par>
                        <p:par>
                          <p:cTn id="30" fill="hold">
                            <p:stCondLst>
                              <p:cond delay="0"/>
                            </p:stCondLst>
                            <p:childTnLst>
                              <p:par>
                                <p:cTn id="31" presetID="-1" presetClass="path" presetSubtype="0" accel="50000" decel="50000" fill="hold" nodeType="afterEffect">
                                  <p:stCondLst>
                                    <p:cond delay="0"/>
                                  </p:stCondLst>
                                  <p:childTnLst>
                                    <p:animMotion origin="layout" path="M 0.000000 0.000000 C 0.000000 0.000000 0.110962 0.048489 0.125389 0.081944 C 0.140878 0.117858 0.135981 0.315314 0.135981 0.315314" pathEditMode="relative">
                                      <p:cBhvr>
                                        <p:cTn id="32" dur="1000" fill="hold"/>
                                        <p:tgtEl>
                                          <p:spTgt spid="164"/>
                                        </p:tgtEl>
                                        <p:attrNameLst>
                                          <p:attrName>ppt_x</p:attrName>
                                          <p:attrName>ppt_y</p:attrName>
                                        </p:attrNameLst>
                                      </p:cBhvr>
                                    </p:animMotion>
                                  </p:childTnLst>
                                </p:cTn>
                              </p:par>
                            </p:childTnLst>
                          </p:cTn>
                        </p:par>
                        <p:par>
                          <p:cTn id="33" fill="hold">
                            <p:stCondLst>
                              <p:cond delay="0"/>
                            </p:stCondLst>
                            <p:childTnLst>
                              <p:par>
                                <p:cTn id="34" presetID="-1" presetClass="path" presetSubtype="0" accel="50000" decel="50000" fill="hold" nodeType="afterEffect">
                                  <p:stCondLst>
                                    <p:cond delay="0"/>
                                  </p:stCondLst>
                                  <p:childTnLst>
                                    <p:animMotion origin="layout" path="M 0.086532 -0.000124 L 0.142619 -0.000124" pathEditMode="relative">
                                      <p:cBhvr>
                                        <p:cTn id="35" dur="1000" fill="hold"/>
                                        <p:tgtEl>
                                          <p:spTgt spid="162"/>
                                        </p:tgtEl>
                                        <p:attrNameLst>
                                          <p:attrName>ppt_x</p:attrName>
                                          <p:attrName>ppt_y</p:attrName>
                                        </p:attrNameLst>
                                      </p:cBhvr>
                                    </p:animMotion>
                                  </p:childTnLst>
                                </p:cTn>
                              </p:par>
                            </p:childTnLst>
                          </p:cTn>
                        </p:par>
                        <p:par>
                          <p:cTn id="36" fill="hold">
                            <p:stCondLst>
                              <p:cond delay="1000"/>
                            </p:stCondLst>
                            <p:childTnLst>
                              <p:par>
                                <p:cTn id="37" presetID="10" presetClass="entr" fill="hold" grpId="0" nodeType="afterEffect">
                                  <p:stCondLst>
                                    <p:cond delay="0"/>
                                  </p:stCondLst>
                                  <p:iterate>
                                    <p:tmAbs val="0"/>
                                  </p:iterate>
                                  <p:childTnLst>
                                    <p:set>
                                      <p:cBhvr>
                                        <p:cTn id="38" fill="hold"/>
                                        <p:tgtEl>
                                          <p:spTgt spid="165"/>
                                        </p:tgtEl>
                                        <p:attrNameLst>
                                          <p:attrName>style.visibility</p:attrName>
                                        </p:attrNameLst>
                                      </p:cBhvr>
                                      <p:to>
                                        <p:strVal val="visible"/>
                                      </p:to>
                                    </p:set>
                                    <p:animEffect transition="in" filter="fade">
                                      <p:cBhvr>
                                        <p:cTn id="39" dur="500"/>
                                        <p:tgtEl>
                                          <p:spTgt spid="165"/>
                                        </p:tgtEl>
                                      </p:cBhvr>
                                    </p:animEffect>
                                  </p:childTnLst>
                                </p:cTn>
                              </p:par>
                            </p:childTnLst>
                          </p:cTn>
                        </p:par>
                        <p:par>
                          <p:cTn id="40" fill="hold">
                            <p:stCondLst>
                              <p:cond delay="0"/>
                            </p:stCondLst>
                            <p:childTnLst>
                              <p:par>
                                <p:cTn id="41" presetID="-1" presetClass="path" presetSubtype="0" accel="50000" decel="50000" fill="hold" nodeType="afterEffect">
                                  <p:stCondLst>
                                    <p:cond delay="0"/>
                                  </p:stCondLst>
                                  <p:childTnLst>
                                    <p:animMotion origin="layout" path="M 0.000000 0.000000 C 0.000000 0.000000 0.069659 0.070066 0.078514 0.098611 C 0.087132 0.126389 0.079426 0.256011 0.079426 0.256011" pathEditMode="relative">
                                      <p:cBhvr>
                                        <p:cTn id="42" dur="1000" fill="hold"/>
                                        <p:tgtEl>
                                          <p:spTgt spid="165"/>
                                        </p:tgtEl>
                                        <p:attrNameLst>
                                          <p:attrName>ppt_x</p:attrName>
                                          <p:attrName>ppt_y</p:attrName>
                                        </p:attrNameLst>
                                      </p:cBhvr>
                                    </p:animMotion>
                                  </p:childTnLst>
                                </p:cTn>
                              </p:par>
                            </p:childTnLst>
                          </p:cTn>
                        </p:par>
                        <p:par>
                          <p:cTn id="43" fill="hold">
                            <p:stCondLst>
                              <p:cond delay="0"/>
                            </p:stCondLst>
                            <p:childTnLst>
                              <p:par>
                                <p:cTn id="44" presetID="-1" presetClass="path" presetSubtype="0" accel="50000" decel="50000" fill="hold" nodeType="afterEffect">
                                  <p:stCondLst>
                                    <p:cond delay="0"/>
                                  </p:stCondLst>
                                  <p:childTnLst>
                                    <p:animMotion origin="layout" path="M 0.142619 -0.000124 L 0.250305 -0.000124" pathEditMode="relative">
                                      <p:cBhvr>
                                        <p:cTn id="45" dur="1000" fill="hold"/>
                                        <p:tgtEl>
                                          <p:spTgt spid="162"/>
                                        </p:tgtEl>
                                        <p:attrNameLst>
                                          <p:attrName>ppt_x</p:attrName>
                                          <p:attrName>ppt_y</p:attrName>
                                        </p:attrNameLst>
                                      </p:cBhvr>
                                    </p:animMotion>
                                  </p:childTnLst>
                                </p:cTn>
                              </p:par>
                            </p:childTnLst>
                          </p:cTn>
                        </p:par>
                      </p:childTnLst>
                    </p:cTn>
                  </p:par>
                  <p:par>
                    <p:cTn id="46" fill="hold">
                      <p:stCondLst>
                        <p:cond delay="indefinite"/>
                      </p:stCondLst>
                      <p:childTnLst>
                        <p:par>
                          <p:cTn id="47" fill="hold">
                            <p:stCondLst>
                              <p:cond delay="0"/>
                            </p:stCondLst>
                            <p:childTnLst>
                              <p:par>
                                <p:cTn id="48" presetID="10" presetClass="entr" fill="hold" grpId="0" nodeType="clickEffect">
                                  <p:stCondLst>
                                    <p:cond delay="0"/>
                                  </p:stCondLst>
                                  <p:iterate>
                                    <p:tmAbs val="0"/>
                                  </p:iterate>
                                  <p:childTnLst>
                                    <p:set>
                                      <p:cBhvr>
                                        <p:cTn id="49" fill="hold"/>
                                        <p:tgtEl>
                                          <p:spTgt spid="166"/>
                                        </p:tgtEl>
                                        <p:attrNameLst>
                                          <p:attrName>style.visibility</p:attrName>
                                        </p:attrNameLst>
                                      </p:cBhvr>
                                      <p:to>
                                        <p:strVal val="visible"/>
                                      </p:to>
                                    </p:set>
                                    <p:animEffect transition="in" filter="fade">
                                      <p:cBhvr>
                                        <p:cTn id="50"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advAuto="0"/>
      <p:bldP spid="162" grpId="0" animBg="1" advAuto="0"/>
      <p:bldP spid="163" grpId="0" animBg="1" advAuto="0"/>
      <p:bldP spid="164" grpId="0" animBg="1" advAuto="0"/>
      <p:bldP spid="165" grpId="0" animBg="1" advAuto="0"/>
      <p:bldP spid="166" grpId="0"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8100" cap="flat">
          <a:solidFill>
            <a:srgbClr val="000000"/>
          </a:solidFill>
          <a:prstDash val="solid"/>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1" u="none" strike="noStrike" cap="none" spc="0" normalizeH="0" baseline="0">
            <a:ln>
              <a:noFill/>
            </a:ln>
            <a:solidFill>
              <a:srgbClr val="FFFFFF"/>
            </a:solidFill>
            <a:effectLst>
              <a:outerShdw blurRad="50800" dist="12700" dir="5400000" rotWithShape="0">
                <a:srgbClr val="000000">
                  <a:alpha val="30000"/>
                </a:srgbClr>
              </a:outerShdw>
            </a:effectLst>
            <a:uFillTx/>
            <a:latin typeface="Times Roman"/>
            <a:ea typeface="Times Roman"/>
            <a:cs typeface="Times Roman"/>
            <a:sym typeface="Times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8100" cap="flat">
          <a:solidFill>
            <a:srgbClr val="000000"/>
          </a:solidFill>
          <a:prstDash val="solid"/>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1" u="none" strike="noStrike" cap="none" spc="0" normalizeH="0" baseline="0">
            <a:ln>
              <a:noFill/>
            </a:ln>
            <a:solidFill>
              <a:srgbClr val="FFFFFF"/>
            </a:solidFill>
            <a:effectLst>
              <a:outerShdw blurRad="50800" dist="12700" dir="5400000" rotWithShape="0">
                <a:srgbClr val="000000">
                  <a:alpha val="30000"/>
                </a:srgbClr>
              </a:outerShdw>
            </a:effectLst>
            <a:uFillTx/>
            <a:latin typeface="Times Roman"/>
            <a:ea typeface="Times Roman"/>
            <a:cs typeface="Times Roman"/>
            <a:sym typeface="Times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6600" b="0" i="1" u="none" strike="noStrike" cap="none" spc="0" normalizeH="0" baseline="0">
            <a:ln>
              <a:noFill/>
            </a:ln>
            <a:solidFill>
              <a:srgbClr val="000000"/>
            </a:solidFill>
            <a:effectLst/>
            <a:uFillTx/>
            <a:latin typeface="Times Roman"/>
            <a:ea typeface="Times Roman"/>
            <a:cs typeface="Times Roman"/>
            <a:sym typeface="Times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4363</Words>
  <Application>Microsoft Office PowerPoint</Application>
  <PresentationFormat>Custom</PresentationFormat>
  <Paragraphs>460</Paragraphs>
  <Slides>13</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Comic Sans MS</vt:lpstr>
      <vt:lpstr>Courier New</vt:lpstr>
      <vt:lpstr>Gill Sans</vt:lpstr>
      <vt:lpstr>Helvetica</vt:lpstr>
      <vt:lpstr>Lucida Grande</vt:lpstr>
      <vt:lpstr>Menlo Regular</vt:lpstr>
      <vt:lpstr>Optima</vt:lpstr>
      <vt:lpstr>Times New Roman</vt:lpstr>
      <vt:lpstr>Times Roman</vt:lpstr>
      <vt:lpstr>Verdana</vt:lpstr>
      <vt:lpstr>White</vt:lpstr>
      <vt:lpstr>The ADT Stack</vt:lpstr>
      <vt:lpstr>The Stack Concept</vt:lpstr>
      <vt:lpstr>The ADT Stack</vt:lpstr>
      <vt:lpstr>The ADT Stack</vt:lpstr>
      <vt:lpstr>Using the ADT Stack</vt:lpstr>
      <vt:lpstr>Using the ADT Stack</vt:lpstr>
      <vt:lpstr>Balanced Expressions</vt:lpstr>
      <vt:lpstr>Balanced Expressions</vt:lpstr>
      <vt:lpstr>Balanced Expressions</vt:lpstr>
      <vt:lpstr>Check Balance Implementation</vt:lpstr>
      <vt:lpstr>Algebraic Expressions</vt:lpstr>
      <vt:lpstr>Algebraic Expressions</vt:lpstr>
      <vt:lpstr>Evaluating Postfix Expressions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ADT Stack</dc:title>
  <cp:lastModifiedBy>Anandaraj Jeeva Rathinam (Integra)</cp:lastModifiedBy>
  <cp:revision>5</cp:revision>
  <dcterms:modified xsi:type="dcterms:W3CDTF">2024-05-22T04:00:44Z</dcterms:modified>
</cp:coreProperties>
</file>